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matic SC" charset="1" panose="00000500000000000000"/>
      <p:regular r:id="rId10"/>
    </p:embeddedFont>
    <p:embeddedFont>
      <p:font typeface="Amatic SC Bold" charset="1" panose="00000800000000000000"/>
      <p:regular r:id="rId11"/>
    </p:embeddedFont>
    <p:embeddedFont>
      <p:font typeface="Amatic SC Italics" charset="1" panose="00000500000000000000"/>
      <p:regular r:id="rId12"/>
    </p:embeddedFont>
    <p:embeddedFont>
      <p:font typeface="Amatic SC Bold Italics" charset="1" panose="00000800000000000000"/>
      <p:regular r:id="rId13"/>
    </p:embeddedFont>
    <p:embeddedFont>
      <p:font typeface="Acceleration Circle" charset="1" panose="00000500000000000000"/>
      <p:regular r:id="rId14"/>
    </p:embeddedFont>
    <p:embeddedFont>
      <p:font typeface="Muli" charset="1" panose="00000500000000000000"/>
      <p:regular r:id="rId15"/>
    </p:embeddedFont>
    <p:embeddedFont>
      <p:font typeface="Muli Bold" charset="1" panose="00000800000000000000"/>
      <p:regular r:id="rId16"/>
    </p:embeddedFont>
    <p:embeddedFont>
      <p:font typeface="Muli Italics" charset="1" panose="00000500000000000000"/>
      <p:regular r:id="rId17"/>
    </p:embeddedFont>
    <p:embeddedFont>
      <p:font typeface="Muli Bold Italics" charset="1" panose="00000800000000000000"/>
      <p:regular r:id="rId18"/>
    </p:embeddedFont>
    <p:embeddedFont>
      <p:font typeface="Muli Extra-Light" charset="1" panose="00000300000000000000"/>
      <p:regular r:id="rId19"/>
    </p:embeddedFont>
    <p:embeddedFont>
      <p:font typeface="Muli Extra-Light Italics" charset="1" panose="00000300000000000000"/>
      <p:regular r:id="rId20"/>
    </p:embeddedFont>
    <p:embeddedFont>
      <p:font typeface="Muli Light" charset="1" panose="00000400000000000000"/>
      <p:regular r:id="rId21"/>
    </p:embeddedFont>
    <p:embeddedFont>
      <p:font typeface="Muli Light Italics" charset="1" panose="00000400000000000000"/>
      <p:regular r:id="rId22"/>
    </p:embeddedFont>
    <p:embeddedFont>
      <p:font typeface="Muli Semi-Bold" charset="1" panose="00000700000000000000"/>
      <p:regular r:id="rId23"/>
    </p:embeddedFont>
    <p:embeddedFont>
      <p:font typeface="Muli Semi-Bold Italics" charset="1" panose="00000700000000000000"/>
      <p:regular r:id="rId24"/>
    </p:embeddedFont>
    <p:embeddedFont>
      <p:font typeface="Muli Ultra-Bold" charset="1" panose="00000900000000000000"/>
      <p:regular r:id="rId25"/>
    </p:embeddedFont>
    <p:embeddedFont>
      <p:font typeface="Muli Ultra-Bold Italics" charset="1" panose="00000900000000000000"/>
      <p:regular r:id="rId26"/>
    </p:embeddedFont>
    <p:embeddedFont>
      <p:font typeface="Muli Heavy" charset="1" panose="00000A00000000000000"/>
      <p:regular r:id="rId27"/>
    </p:embeddedFont>
    <p:embeddedFont>
      <p:font typeface="Muli Heavy Italics" charset="1" panose="00000A00000000000000"/>
      <p:regular r:id="rId28"/>
    </p:embeddedFont>
    <p:embeddedFont>
      <p:font typeface="Sriracha" charset="1" panose="000005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33" Target="slides/slide4.xml" Type="http://schemas.openxmlformats.org/officeDocument/2006/relationships/slide"/><Relationship Id="rId34" Target="slides/slide5.xml" Type="http://schemas.openxmlformats.org/officeDocument/2006/relationships/slide"/><Relationship Id="rId35" Target="slides/slide6.xml" Type="http://schemas.openxmlformats.org/officeDocument/2006/relationships/slide"/><Relationship Id="rId36" Target="slides/slide7.xml" Type="http://schemas.openxmlformats.org/officeDocument/2006/relationships/slide"/><Relationship Id="rId37" Target="slides/slide8.xml" Type="http://schemas.openxmlformats.org/officeDocument/2006/relationships/slide"/><Relationship Id="rId38" Target="slides/slide9.xml" Type="http://schemas.openxmlformats.org/officeDocument/2006/relationships/slide"/><Relationship Id="rId39" Target="slides/slide10.xml" Type="http://schemas.openxmlformats.org/officeDocument/2006/relationships/slide"/><Relationship Id="rId4" Target="theme/theme1.xml" Type="http://schemas.openxmlformats.org/officeDocument/2006/relationships/theme"/><Relationship Id="rId40" Target="slides/slide11.xml" Type="http://schemas.openxmlformats.org/officeDocument/2006/relationships/slide"/><Relationship Id="rId41" Target="slides/slide12.xml" Type="http://schemas.openxmlformats.org/officeDocument/2006/relationships/slide"/><Relationship Id="rId42" Target="slides/slide13.xml" Type="http://schemas.openxmlformats.org/officeDocument/2006/relationships/slide"/><Relationship Id="rId43" Target="slides/slide14.xml" Type="http://schemas.openxmlformats.org/officeDocument/2006/relationships/slide"/><Relationship Id="rId44" Target="slides/slide15.xml" Type="http://schemas.openxmlformats.org/officeDocument/2006/relationships/slide"/><Relationship Id="rId45" Target="slides/slide16.xml" Type="http://schemas.openxmlformats.org/officeDocument/2006/relationships/slide"/><Relationship Id="rId46" Target="slides/slide17.xml" Type="http://schemas.openxmlformats.org/officeDocument/2006/relationships/slide"/><Relationship Id="rId47" Target="slides/slide18.xml" Type="http://schemas.openxmlformats.org/officeDocument/2006/relationships/slide"/><Relationship Id="rId48" Target="slides/slide19.xml" Type="http://schemas.openxmlformats.org/officeDocument/2006/relationships/slide"/><Relationship Id="rId49" Target="slides/slide20.xml" Type="http://schemas.openxmlformats.org/officeDocument/2006/relationships/slide"/><Relationship Id="rId5" Target="tableStyles.xml" Type="http://schemas.openxmlformats.org/officeDocument/2006/relationships/tableStyles"/><Relationship Id="rId50" Target="slides/slide21.xml" Type="http://schemas.openxmlformats.org/officeDocument/2006/relationships/slide"/><Relationship Id="rId51" Target="slides/slide22.xml" Type="http://schemas.openxmlformats.org/officeDocument/2006/relationships/slide"/><Relationship Id="rId52" Target="slides/slide23.xml" Type="http://schemas.openxmlformats.org/officeDocument/2006/relationships/slide"/><Relationship Id="rId53" Target="slides/slide24.xml" Type="http://schemas.openxmlformats.org/officeDocument/2006/relationships/slide"/><Relationship Id="rId54" Target="slides/slide25.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16" Target="../media/image9.png" Type="http://schemas.openxmlformats.org/officeDocument/2006/relationships/image"/><Relationship Id="rId17" Target="../media/image10.svg" Type="http://schemas.openxmlformats.org/officeDocument/2006/relationships/image"/><Relationship Id="rId18" Target="../media/image13.png" Type="http://schemas.openxmlformats.org/officeDocument/2006/relationships/image"/><Relationship Id="rId19" Target="../media/image14.svg" Type="http://schemas.openxmlformats.org/officeDocument/2006/relationships/image"/><Relationship Id="rId2" Target="../media/image34.png" Type="http://schemas.openxmlformats.org/officeDocument/2006/relationships/image"/><Relationship Id="rId3" Target="../media/image35.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png" Type="http://schemas.openxmlformats.org/officeDocument/2006/relationships/image"/><Relationship Id="rId11" Target="../media/image65.svg" Type="http://schemas.openxmlformats.org/officeDocument/2006/relationships/image"/><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png" Type="http://schemas.openxmlformats.org/officeDocument/2006/relationships/image"/><Relationship Id="rId11" Target="../media/image65.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62.png" Type="http://schemas.openxmlformats.org/officeDocument/2006/relationships/image"/><Relationship Id="rId9" Target="../media/image63.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68.jpeg" Type="http://schemas.openxmlformats.org/officeDocument/2006/relationships/image"/><Relationship Id="rId9"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9.jpe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70.jpeg" Type="http://schemas.openxmlformats.org/officeDocument/2006/relationships/image"/><Relationship Id="rId9"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14" Target="../media/image28.png" Type="http://schemas.openxmlformats.org/officeDocument/2006/relationships/image"/><Relationship Id="rId15" Target="../media/image29.svg" Type="http://schemas.openxmlformats.org/officeDocument/2006/relationships/image"/><Relationship Id="rId16" Target="../media/image30.png" Type="http://schemas.openxmlformats.org/officeDocument/2006/relationships/image"/><Relationship Id="rId17" Target="../media/image31.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1.jpe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72.jpeg" Type="http://schemas.openxmlformats.org/officeDocument/2006/relationships/image"/><Relationship Id="rId9"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jpe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74.jpeg" Type="http://schemas.openxmlformats.org/officeDocument/2006/relationships/image"/><Relationship Id="rId9"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jpe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14" Target="../media/image78.png" Type="http://schemas.openxmlformats.org/officeDocument/2006/relationships/image"/><Relationship Id="rId15" Target="../media/image79.svg" Type="http://schemas.openxmlformats.org/officeDocument/2006/relationships/image"/><Relationship Id="rId16" Target="../media/image80.png" Type="http://schemas.openxmlformats.org/officeDocument/2006/relationships/image"/><Relationship Id="rId17" Target="../media/image81.svg" Type="http://schemas.openxmlformats.org/officeDocument/2006/relationships/image"/><Relationship Id="rId18" Target="../media/image82.png" Type="http://schemas.openxmlformats.org/officeDocument/2006/relationships/image"/><Relationship Id="rId19" Target="../media/image83.svg" Type="http://schemas.openxmlformats.org/officeDocument/2006/relationships/image"/><Relationship Id="rId2" Target="../media/image18.png" Type="http://schemas.openxmlformats.org/officeDocument/2006/relationships/image"/><Relationship Id="rId20" Target="https://ineglram.meb.k12.tr/" TargetMode="External" Type="http://schemas.openxmlformats.org/officeDocument/2006/relationships/hyperlink"/><Relationship Id="rId21" Target="../media/image15.png" Type="http://schemas.openxmlformats.org/officeDocument/2006/relationships/image"/><Relationship Id="rId3" Target="../media/image19.svg" Type="http://schemas.openxmlformats.org/officeDocument/2006/relationships/image"/><Relationship Id="rId4" Target="../media/image76.png" Type="http://schemas.openxmlformats.org/officeDocument/2006/relationships/image"/><Relationship Id="rId5" Target="../media/image77.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jpeg" Type="http://schemas.openxmlformats.org/officeDocument/2006/relationships/image"/><Relationship Id="rId9"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11" Target="../media/image40.pn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9.jpeg" Type="http://schemas.openxmlformats.org/officeDocument/2006/relationships/image"/><Relationship Id="rId9"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16" Target="../media/image20.png" Type="http://schemas.openxmlformats.org/officeDocument/2006/relationships/image"/><Relationship Id="rId17" Target="../media/image21.svg" Type="http://schemas.openxmlformats.org/officeDocument/2006/relationships/image"/><Relationship Id="rId18" Target="../media/image24.png" Type="http://schemas.openxmlformats.org/officeDocument/2006/relationships/image"/><Relationship Id="rId19" Target="../media/image25.svg" Type="http://schemas.openxmlformats.org/officeDocument/2006/relationships/image"/><Relationship Id="rId2" Target="../media/image43.png" Type="http://schemas.openxmlformats.org/officeDocument/2006/relationships/image"/><Relationship Id="rId20" Target="../media/image45.png" Type="http://schemas.openxmlformats.org/officeDocument/2006/relationships/image"/><Relationship Id="rId21" Target="../media/image46.svg" Type="http://schemas.openxmlformats.org/officeDocument/2006/relationships/image"/><Relationship Id="rId3" Target="../media/image4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133738">
            <a:off x="5637954" y="6560754"/>
            <a:ext cx="8364784" cy="1672957"/>
          </a:xfrm>
          <a:custGeom>
            <a:avLst/>
            <a:gdLst/>
            <a:ahLst/>
            <a:cxnLst/>
            <a:rect r="r" b="b" t="t" l="l"/>
            <a:pathLst>
              <a:path h="1672957" w="8364784">
                <a:moveTo>
                  <a:pt x="0" y="0"/>
                </a:moveTo>
                <a:lnTo>
                  <a:pt x="8364785" y="0"/>
                </a:lnTo>
                <a:lnTo>
                  <a:pt x="8364785" y="1672957"/>
                </a:lnTo>
                <a:lnTo>
                  <a:pt x="0" y="16729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97725">
            <a:off x="3083866" y="2593563"/>
            <a:ext cx="12568830" cy="3976321"/>
          </a:xfrm>
          <a:custGeom>
            <a:avLst/>
            <a:gdLst/>
            <a:ahLst/>
            <a:cxnLst/>
            <a:rect r="r" b="b" t="t" l="l"/>
            <a:pathLst>
              <a:path h="3976321" w="12568830">
                <a:moveTo>
                  <a:pt x="0" y="0"/>
                </a:moveTo>
                <a:lnTo>
                  <a:pt x="12568830" y="0"/>
                </a:lnTo>
                <a:lnTo>
                  <a:pt x="12568830" y="3976321"/>
                </a:lnTo>
                <a:lnTo>
                  <a:pt x="0" y="3976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99049" y="3274458"/>
            <a:ext cx="12350906" cy="2453640"/>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Amatic SC Bold"/>
              </a:rPr>
              <a:t>PSIKOLOJIK SAĞLAMLIK</a:t>
            </a:r>
          </a:p>
        </p:txBody>
      </p:sp>
      <p:sp>
        <p:nvSpPr>
          <p:cNvPr name="Freeform 5" id="5"/>
          <p:cNvSpPr/>
          <p:nvPr/>
        </p:nvSpPr>
        <p:spPr>
          <a:xfrm flipH="false" flipV="false" rot="10084657">
            <a:off x="3627756" y="1869066"/>
            <a:ext cx="541332" cy="519679"/>
          </a:xfrm>
          <a:custGeom>
            <a:avLst/>
            <a:gdLst/>
            <a:ahLst/>
            <a:cxnLst/>
            <a:rect r="r" b="b" t="t" l="l"/>
            <a:pathLst>
              <a:path h="519679" w="541332">
                <a:moveTo>
                  <a:pt x="0" y="0"/>
                </a:moveTo>
                <a:lnTo>
                  <a:pt x="541332" y="0"/>
                </a:lnTo>
                <a:lnTo>
                  <a:pt x="541332" y="519678"/>
                </a:lnTo>
                <a:lnTo>
                  <a:pt x="0" y="5196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460983">
            <a:off x="691221" y="6297296"/>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159206">
            <a:off x="2754259" y="4340976"/>
            <a:ext cx="662036" cy="1122094"/>
          </a:xfrm>
          <a:custGeom>
            <a:avLst/>
            <a:gdLst/>
            <a:ahLst/>
            <a:cxnLst/>
            <a:rect r="r" b="b" t="t" l="l"/>
            <a:pathLst>
              <a:path h="1122094" w="662036">
                <a:moveTo>
                  <a:pt x="0" y="0"/>
                </a:moveTo>
                <a:lnTo>
                  <a:pt x="662036" y="0"/>
                </a:lnTo>
                <a:lnTo>
                  <a:pt x="662036" y="1122095"/>
                </a:lnTo>
                <a:lnTo>
                  <a:pt x="0" y="11220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5486684" y="8801590"/>
            <a:ext cx="758759" cy="837986"/>
          </a:xfrm>
          <a:custGeom>
            <a:avLst/>
            <a:gdLst/>
            <a:ahLst/>
            <a:cxnLst/>
            <a:rect r="r" b="b" t="t" l="l"/>
            <a:pathLst>
              <a:path h="837986" w="758759">
                <a:moveTo>
                  <a:pt x="0" y="0"/>
                </a:moveTo>
                <a:lnTo>
                  <a:pt x="758758" y="0"/>
                </a:lnTo>
                <a:lnTo>
                  <a:pt x="758758" y="837986"/>
                </a:lnTo>
                <a:lnTo>
                  <a:pt x="0" y="8379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4810274">
            <a:off x="15575808" y="739774"/>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7483644">
            <a:off x="2484938" y="8905629"/>
            <a:ext cx="509049" cy="488687"/>
          </a:xfrm>
          <a:custGeom>
            <a:avLst/>
            <a:gdLst/>
            <a:ahLst/>
            <a:cxnLst/>
            <a:rect r="r" b="b" t="t" l="l"/>
            <a:pathLst>
              <a:path h="488687" w="509049">
                <a:moveTo>
                  <a:pt x="0" y="0"/>
                </a:moveTo>
                <a:lnTo>
                  <a:pt x="509049" y="0"/>
                </a:lnTo>
                <a:lnTo>
                  <a:pt x="509049" y="488687"/>
                </a:lnTo>
                <a:lnTo>
                  <a:pt x="0" y="4886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422455">
            <a:off x="887331" y="3945578"/>
            <a:ext cx="509049" cy="488687"/>
          </a:xfrm>
          <a:custGeom>
            <a:avLst/>
            <a:gdLst/>
            <a:ahLst/>
            <a:cxnLst/>
            <a:rect r="r" b="b" t="t" l="l"/>
            <a:pathLst>
              <a:path h="488687" w="509049">
                <a:moveTo>
                  <a:pt x="0" y="0"/>
                </a:moveTo>
                <a:lnTo>
                  <a:pt x="509049" y="0"/>
                </a:lnTo>
                <a:lnTo>
                  <a:pt x="509049" y="488686"/>
                </a:lnTo>
                <a:lnTo>
                  <a:pt x="0" y="4886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243703">
            <a:off x="7393027" y="2454017"/>
            <a:ext cx="437368" cy="419873"/>
          </a:xfrm>
          <a:custGeom>
            <a:avLst/>
            <a:gdLst/>
            <a:ahLst/>
            <a:cxnLst/>
            <a:rect r="r" b="b" t="t" l="l"/>
            <a:pathLst>
              <a:path h="419873" w="437368">
                <a:moveTo>
                  <a:pt x="0" y="0"/>
                </a:moveTo>
                <a:lnTo>
                  <a:pt x="437368" y="0"/>
                </a:lnTo>
                <a:lnTo>
                  <a:pt x="437368" y="419873"/>
                </a:lnTo>
                <a:lnTo>
                  <a:pt x="0" y="4198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2851397">
            <a:off x="9208285" y="507545"/>
            <a:ext cx="319992" cy="307192"/>
          </a:xfrm>
          <a:custGeom>
            <a:avLst/>
            <a:gdLst/>
            <a:ahLst/>
            <a:cxnLst/>
            <a:rect r="r" b="b" t="t" l="l"/>
            <a:pathLst>
              <a:path h="307192" w="319992">
                <a:moveTo>
                  <a:pt x="0" y="0"/>
                </a:moveTo>
                <a:lnTo>
                  <a:pt x="319992" y="0"/>
                </a:lnTo>
                <a:lnTo>
                  <a:pt x="319992" y="307192"/>
                </a:lnTo>
                <a:lnTo>
                  <a:pt x="0" y="3071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10019461">
            <a:off x="13288030" y="1319249"/>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6383107">
            <a:off x="16927791" y="5017806"/>
            <a:ext cx="513645" cy="493100"/>
          </a:xfrm>
          <a:custGeom>
            <a:avLst/>
            <a:gdLst/>
            <a:ahLst/>
            <a:cxnLst/>
            <a:rect r="r" b="b" t="t" l="l"/>
            <a:pathLst>
              <a:path h="493100" w="513645">
                <a:moveTo>
                  <a:pt x="0" y="0"/>
                </a:moveTo>
                <a:lnTo>
                  <a:pt x="513645" y="0"/>
                </a:lnTo>
                <a:lnTo>
                  <a:pt x="513645" y="493099"/>
                </a:lnTo>
                <a:lnTo>
                  <a:pt x="0" y="493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756806">
            <a:off x="15020060" y="9178423"/>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8915872">
            <a:off x="14407882" y="6383025"/>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5756806">
            <a:off x="4802333" y="6847344"/>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1345741">
            <a:off x="12100836" y="8176526"/>
            <a:ext cx="511678" cy="867251"/>
          </a:xfrm>
          <a:custGeom>
            <a:avLst/>
            <a:gdLst/>
            <a:ahLst/>
            <a:cxnLst/>
            <a:rect r="r" b="b" t="t" l="l"/>
            <a:pathLst>
              <a:path h="867251" w="511678">
                <a:moveTo>
                  <a:pt x="0" y="0"/>
                </a:moveTo>
                <a:lnTo>
                  <a:pt x="511678" y="0"/>
                </a:lnTo>
                <a:lnTo>
                  <a:pt x="511678" y="867252"/>
                </a:lnTo>
                <a:lnTo>
                  <a:pt x="0" y="8672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1800043">
            <a:off x="11671035" y="347808"/>
            <a:ext cx="567418" cy="626667"/>
          </a:xfrm>
          <a:custGeom>
            <a:avLst/>
            <a:gdLst/>
            <a:ahLst/>
            <a:cxnLst/>
            <a:rect r="r" b="b" t="t" l="l"/>
            <a:pathLst>
              <a:path h="626667" w="567418">
                <a:moveTo>
                  <a:pt x="0" y="0"/>
                </a:moveTo>
                <a:lnTo>
                  <a:pt x="567419" y="0"/>
                </a:lnTo>
                <a:lnTo>
                  <a:pt x="567419" y="626667"/>
                </a:lnTo>
                <a:lnTo>
                  <a:pt x="0" y="62666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10154087">
            <a:off x="15305381" y="3449328"/>
            <a:ext cx="489149" cy="829067"/>
          </a:xfrm>
          <a:custGeom>
            <a:avLst/>
            <a:gdLst/>
            <a:ahLst/>
            <a:cxnLst/>
            <a:rect r="r" b="b" t="t" l="l"/>
            <a:pathLst>
              <a:path h="829067" w="489149">
                <a:moveTo>
                  <a:pt x="0" y="0"/>
                </a:moveTo>
                <a:lnTo>
                  <a:pt x="489149" y="0"/>
                </a:lnTo>
                <a:lnTo>
                  <a:pt x="489149" y="829067"/>
                </a:lnTo>
                <a:lnTo>
                  <a:pt x="0" y="8290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1669974">
            <a:off x="6165299" y="822791"/>
            <a:ext cx="530353" cy="898904"/>
          </a:xfrm>
          <a:custGeom>
            <a:avLst/>
            <a:gdLst/>
            <a:ahLst/>
            <a:cxnLst/>
            <a:rect r="r" b="b" t="t" l="l"/>
            <a:pathLst>
              <a:path h="898904" w="530353">
                <a:moveTo>
                  <a:pt x="0" y="0"/>
                </a:moveTo>
                <a:lnTo>
                  <a:pt x="530353" y="0"/>
                </a:lnTo>
                <a:lnTo>
                  <a:pt x="530353" y="898904"/>
                </a:lnTo>
                <a:lnTo>
                  <a:pt x="0" y="8989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1839255">
            <a:off x="8938249" y="9486280"/>
            <a:ext cx="554415" cy="532238"/>
          </a:xfrm>
          <a:custGeom>
            <a:avLst/>
            <a:gdLst/>
            <a:ahLst/>
            <a:cxnLst/>
            <a:rect r="r" b="b" t="t" l="l"/>
            <a:pathLst>
              <a:path h="532238" w="554415">
                <a:moveTo>
                  <a:pt x="0" y="0"/>
                </a:moveTo>
                <a:lnTo>
                  <a:pt x="554415" y="0"/>
                </a:lnTo>
                <a:lnTo>
                  <a:pt x="554415" y="532238"/>
                </a:lnTo>
                <a:lnTo>
                  <a:pt x="0" y="532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693431">
            <a:off x="1252195" y="916550"/>
            <a:ext cx="826577" cy="1185137"/>
          </a:xfrm>
          <a:custGeom>
            <a:avLst/>
            <a:gdLst/>
            <a:ahLst/>
            <a:cxnLst/>
            <a:rect r="r" b="b" t="t" l="l"/>
            <a:pathLst>
              <a:path h="1185137" w="826577">
                <a:moveTo>
                  <a:pt x="0" y="0"/>
                </a:moveTo>
                <a:lnTo>
                  <a:pt x="826577" y="0"/>
                </a:lnTo>
                <a:lnTo>
                  <a:pt x="826577" y="1185137"/>
                </a:lnTo>
                <a:lnTo>
                  <a:pt x="0" y="118513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5" id="25"/>
          <p:cNvSpPr/>
          <p:nvPr/>
        </p:nvSpPr>
        <p:spPr>
          <a:xfrm flipH="false" flipV="false" rot="-2011406">
            <a:off x="10044564" y="1829281"/>
            <a:ext cx="716911" cy="1027900"/>
          </a:xfrm>
          <a:custGeom>
            <a:avLst/>
            <a:gdLst/>
            <a:ahLst/>
            <a:cxnLst/>
            <a:rect r="r" b="b" t="t" l="l"/>
            <a:pathLst>
              <a:path h="1027900" w="716911">
                <a:moveTo>
                  <a:pt x="0" y="0"/>
                </a:moveTo>
                <a:lnTo>
                  <a:pt x="716911" y="0"/>
                </a:lnTo>
                <a:lnTo>
                  <a:pt x="716911" y="1027900"/>
                </a:lnTo>
                <a:lnTo>
                  <a:pt x="0" y="10279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2419102">
            <a:off x="16011837" y="6705132"/>
            <a:ext cx="927423" cy="1329729"/>
          </a:xfrm>
          <a:custGeom>
            <a:avLst/>
            <a:gdLst/>
            <a:ahLst/>
            <a:cxnLst/>
            <a:rect r="r" b="b" t="t" l="l"/>
            <a:pathLst>
              <a:path h="1329729" w="927423">
                <a:moveTo>
                  <a:pt x="0" y="0"/>
                </a:moveTo>
                <a:lnTo>
                  <a:pt x="927422" y="0"/>
                </a:lnTo>
                <a:lnTo>
                  <a:pt x="927422" y="1329729"/>
                </a:lnTo>
                <a:lnTo>
                  <a:pt x="0" y="132972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7" id="27"/>
          <p:cNvSpPr/>
          <p:nvPr/>
        </p:nvSpPr>
        <p:spPr>
          <a:xfrm flipH="false" flipV="false" rot="0">
            <a:off x="15088840" y="439414"/>
            <a:ext cx="2505957" cy="2709143"/>
          </a:xfrm>
          <a:custGeom>
            <a:avLst/>
            <a:gdLst/>
            <a:ahLst/>
            <a:cxnLst/>
            <a:rect r="r" b="b" t="t" l="l"/>
            <a:pathLst>
              <a:path h="2709143" w="2505957">
                <a:moveTo>
                  <a:pt x="0" y="0"/>
                </a:moveTo>
                <a:lnTo>
                  <a:pt x="2505957" y="0"/>
                </a:lnTo>
                <a:lnTo>
                  <a:pt x="2505957" y="2709143"/>
                </a:lnTo>
                <a:lnTo>
                  <a:pt x="0" y="2709143"/>
                </a:lnTo>
                <a:lnTo>
                  <a:pt x="0" y="0"/>
                </a:lnTo>
                <a:close/>
              </a:path>
            </a:pathLst>
          </a:custGeom>
          <a:blipFill>
            <a:blip r:embed="rId16"/>
            <a:stretch>
              <a:fillRect l="0" t="0" r="0" b="0"/>
            </a:stretch>
          </a:blipFill>
        </p:spPr>
      </p:sp>
      <p:sp>
        <p:nvSpPr>
          <p:cNvPr name="TextBox 28" id="28"/>
          <p:cNvSpPr txBox="true"/>
          <p:nvPr/>
        </p:nvSpPr>
        <p:spPr>
          <a:xfrm rot="0">
            <a:off x="5608585" y="6738119"/>
            <a:ext cx="8022988" cy="1197081"/>
          </a:xfrm>
          <a:prstGeom prst="rect">
            <a:avLst/>
          </a:prstGeom>
        </p:spPr>
        <p:txBody>
          <a:bodyPr anchor="t" rtlCol="false" tIns="0" lIns="0" bIns="0" rIns="0">
            <a:spAutoFit/>
          </a:bodyPr>
          <a:lstStyle/>
          <a:p>
            <a:pPr algn="ctr">
              <a:lnSpc>
                <a:spcPts val="5039"/>
              </a:lnSpc>
            </a:pPr>
            <a:r>
              <a:rPr lang="en-US" sz="3599" spc="-71">
                <a:solidFill>
                  <a:srgbClr val="000000"/>
                </a:solidFill>
                <a:latin typeface="Muli Bold"/>
              </a:rPr>
              <a:t>Rehberlik ve Psikolojik </a:t>
            </a:r>
          </a:p>
          <a:p>
            <a:pPr algn="ctr">
              <a:lnSpc>
                <a:spcPts val="5039"/>
              </a:lnSpc>
              <a:spcBef>
                <a:spcPct val="0"/>
              </a:spcBef>
            </a:pPr>
            <a:r>
              <a:rPr lang="en-US" sz="3599" spc="-71">
                <a:solidFill>
                  <a:srgbClr val="000000"/>
                </a:solidFill>
                <a:latin typeface="Muli Bold"/>
              </a:rPr>
              <a:t>Danışmanlık Bölümü</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979830" y="-453331"/>
            <a:ext cx="11112503" cy="8629895"/>
            <a:chOff x="0" y="0"/>
            <a:chExt cx="14816670" cy="11506527"/>
          </a:xfrm>
        </p:grpSpPr>
        <p:sp>
          <p:nvSpPr>
            <p:cNvPr name="TextBox 3" id="3"/>
            <p:cNvSpPr txBox="true"/>
            <p:nvPr/>
          </p:nvSpPr>
          <p:spPr>
            <a:xfrm rot="0">
              <a:off x="0" y="71967"/>
              <a:ext cx="11256010" cy="1545167"/>
            </a:xfrm>
            <a:prstGeom prst="rect">
              <a:avLst/>
            </a:prstGeom>
          </p:spPr>
          <p:txBody>
            <a:bodyPr anchor="t" rtlCol="false" tIns="0" lIns="0" bIns="0" rIns="0">
              <a:spAutoFit/>
            </a:bodyPr>
            <a:lstStyle/>
            <a:p>
              <a:pPr>
                <a:lnSpc>
                  <a:spcPts val="8800"/>
                </a:lnSpc>
              </a:pPr>
            </a:p>
          </p:txBody>
        </p:sp>
        <p:sp>
          <p:nvSpPr>
            <p:cNvPr name="TextBox 4" id="4"/>
            <p:cNvSpPr txBox="true"/>
            <p:nvPr/>
          </p:nvSpPr>
          <p:spPr>
            <a:xfrm rot="0">
              <a:off x="0" y="2252247"/>
              <a:ext cx="14816670" cy="9279680"/>
            </a:xfrm>
            <a:prstGeom prst="rect">
              <a:avLst/>
            </a:prstGeom>
          </p:spPr>
          <p:txBody>
            <a:bodyPr anchor="t" rtlCol="false" tIns="0" lIns="0" bIns="0" rIns="0">
              <a:spAutoFit/>
            </a:bodyPr>
            <a:lstStyle/>
            <a:p>
              <a:pPr>
                <a:lnSpc>
                  <a:spcPts val="6859"/>
                </a:lnSpc>
              </a:pPr>
              <a:r>
                <a:rPr lang="en-US" sz="4899">
                  <a:solidFill>
                    <a:srgbClr val="000000"/>
                  </a:solidFill>
                  <a:latin typeface="Acceleration Circle"/>
                </a:rPr>
                <a:t>Olumsuz durumlarla karşılaştığımızda olağan yaşama kıyasla daha fazla kaygı, korku, endişe, umutsuzluk vb. duygular hissetmek oldukça doğaldır.</a:t>
              </a:r>
            </a:p>
            <a:p>
              <a:pPr>
                <a:lnSpc>
                  <a:spcPts val="6859"/>
                </a:lnSpc>
              </a:pPr>
            </a:p>
            <a:p>
              <a:pPr>
                <a:lnSpc>
                  <a:spcPts val="6859"/>
                </a:lnSpc>
              </a:pPr>
              <a:r>
                <a:rPr lang="en-US" sz="4899">
                  <a:solidFill>
                    <a:srgbClr val="000000"/>
                  </a:solidFill>
                  <a:latin typeface="Acceleration Circle"/>
                </a:rPr>
                <a:t>İlk olarak böyle hissetmemizin normal olduğunu kabul etmeli, sonra pozitif duygularımıza odaklanmalıyız.</a:t>
              </a:r>
            </a:p>
            <a:p>
              <a:pPr>
                <a:lnSpc>
                  <a:spcPts val="6859"/>
                </a:lnSpc>
                <a:spcBef>
                  <a:spcPct val="0"/>
                </a:spcBef>
              </a:pPr>
            </a:p>
          </p:txBody>
        </p:sp>
      </p:grpSp>
      <p:sp>
        <p:nvSpPr>
          <p:cNvPr name="Freeform 5" id="5"/>
          <p:cNvSpPr/>
          <p:nvPr/>
        </p:nvSpPr>
        <p:spPr>
          <a:xfrm flipH="false" flipV="false" rot="-789926">
            <a:off x="12141738" y="2767484"/>
            <a:ext cx="513645" cy="493100"/>
          </a:xfrm>
          <a:custGeom>
            <a:avLst/>
            <a:gdLst/>
            <a:ahLst/>
            <a:cxnLst/>
            <a:rect r="r" b="b" t="t" l="l"/>
            <a:pathLst>
              <a:path h="493100" w="513645">
                <a:moveTo>
                  <a:pt x="0" y="0"/>
                </a:moveTo>
                <a:lnTo>
                  <a:pt x="513645" y="0"/>
                </a:lnTo>
                <a:lnTo>
                  <a:pt x="513645" y="493099"/>
                </a:lnTo>
                <a:lnTo>
                  <a:pt x="0" y="4930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8915872">
            <a:off x="14117791" y="6688041"/>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540450">
            <a:off x="16224780" y="3050290"/>
            <a:ext cx="294237" cy="282468"/>
          </a:xfrm>
          <a:custGeom>
            <a:avLst/>
            <a:gdLst/>
            <a:ahLst/>
            <a:cxnLst/>
            <a:rect r="r" b="b" t="t" l="l"/>
            <a:pathLst>
              <a:path h="282468" w="294237">
                <a:moveTo>
                  <a:pt x="0" y="0"/>
                </a:moveTo>
                <a:lnTo>
                  <a:pt x="294237" y="0"/>
                </a:lnTo>
                <a:lnTo>
                  <a:pt x="294237" y="282468"/>
                </a:lnTo>
                <a:lnTo>
                  <a:pt x="0" y="282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262007">
            <a:off x="-827416" y="8685343"/>
            <a:ext cx="20474267" cy="6477314"/>
          </a:xfrm>
          <a:custGeom>
            <a:avLst/>
            <a:gdLst/>
            <a:ahLst/>
            <a:cxnLst/>
            <a:rect r="r" b="b" t="t" l="l"/>
            <a:pathLst>
              <a:path h="6477314" w="20474267">
                <a:moveTo>
                  <a:pt x="0" y="0"/>
                </a:moveTo>
                <a:lnTo>
                  <a:pt x="20474267" y="0"/>
                </a:lnTo>
                <a:lnTo>
                  <a:pt x="20474267" y="6477314"/>
                </a:lnTo>
                <a:lnTo>
                  <a:pt x="0" y="64773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2085985" y="1028700"/>
            <a:ext cx="5062518" cy="6661208"/>
          </a:xfrm>
          <a:custGeom>
            <a:avLst/>
            <a:gdLst/>
            <a:ahLst/>
            <a:cxnLst/>
            <a:rect r="r" b="b" t="t" l="l"/>
            <a:pathLst>
              <a:path h="6661208" w="5062518">
                <a:moveTo>
                  <a:pt x="0" y="0"/>
                </a:moveTo>
                <a:lnTo>
                  <a:pt x="5062518" y="0"/>
                </a:lnTo>
                <a:lnTo>
                  <a:pt x="5062518" y="6661208"/>
                </a:lnTo>
                <a:lnTo>
                  <a:pt x="0" y="66612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transition spd="slow">
    <p:push dir="l"/>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0">
            <a:off x="7801474" y="2133653"/>
            <a:ext cx="2770185" cy="2478057"/>
          </a:xfrm>
          <a:custGeom>
            <a:avLst/>
            <a:gdLst/>
            <a:ahLst/>
            <a:cxnLst/>
            <a:rect r="r" b="b" t="t" l="l"/>
            <a:pathLst>
              <a:path h="2478057" w="2770185">
                <a:moveTo>
                  <a:pt x="0" y="0"/>
                </a:moveTo>
                <a:lnTo>
                  <a:pt x="2770185" y="0"/>
                </a:lnTo>
                <a:lnTo>
                  <a:pt x="2770185" y="2478057"/>
                </a:lnTo>
                <a:lnTo>
                  <a:pt x="0" y="24780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237">
            <a:off x="2518566" y="5294768"/>
            <a:ext cx="13219977" cy="2643995"/>
          </a:xfrm>
          <a:custGeom>
            <a:avLst/>
            <a:gdLst/>
            <a:ahLst/>
            <a:cxnLst/>
            <a:rect r="r" b="b" t="t" l="l"/>
            <a:pathLst>
              <a:path h="2643995" w="13219977">
                <a:moveTo>
                  <a:pt x="0" y="0"/>
                </a:moveTo>
                <a:lnTo>
                  <a:pt x="13219978" y="0"/>
                </a:lnTo>
                <a:lnTo>
                  <a:pt x="13219978" y="2643996"/>
                </a:lnTo>
                <a:lnTo>
                  <a:pt x="0" y="2643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357995" y="5094830"/>
            <a:ext cx="11572009" cy="5006340"/>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Amatic SC Bold"/>
              </a:rPr>
              <a:t>POZITIF DUYGULARIMIZ NELER?</a:t>
            </a:r>
          </a:p>
        </p:txBody>
      </p:sp>
      <p:sp>
        <p:nvSpPr>
          <p:cNvPr name="Freeform 5" id="5"/>
          <p:cNvSpPr/>
          <p:nvPr/>
        </p:nvSpPr>
        <p:spPr>
          <a:xfrm flipH="false" flipV="false" rot="1437957">
            <a:off x="6796137" y="2973399"/>
            <a:ext cx="1321100" cy="1136146"/>
          </a:xfrm>
          <a:custGeom>
            <a:avLst/>
            <a:gdLst/>
            <a:ahLst/>
            <a:cxnLst/>
            <a:rect r="r" b="b" t="t" l="l"/>
            <a:pathLst>
              <a:path h="1136146" w="1321100">
                <a:moveTo>
                  <a:pt x="0" y="0"/>
                </a:moveTo>
                <a:lnTo>
                  <a:pt x="1321100" y="0"/>
                </a:lnTo>
                <a:lnTo>
                  <a:pt x="1321100" y="1136146"/>
                </a:lnTo>
                <a:lnTo>
                  <a:pt x="0" y="11361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10359667">
            <a:off x="10277409" y="3289062"/>
            <a:ext cx="1321100" cy="1136146"/>
          </a:xfrm>
          <a:custGeom>
            <a:avLst/>
            <a:gdLst/>
            <a:ahLst/>
            <a:cxnLst/>
            <a:rect r="r" b="b" t="t" l="l"/>
            <a:pathLst>
              <a:path h="1136146" w="1321100">
                <a:moveTo>
                  <a:pt x="0" y="1136147"/>
                </a:moveTo>
                <a:lnTo>
                  <a:pt x="1321101" y="1136147"/>
                </a:lnTo>
                <a:lnTo>
                  <a:pt x="1321101" y="0"/>
                </a:lnTo>
                <a:lnTo>
                  <a:pt x="0" y="0"/>
                </a:lnTo>
                <a:lnTo>
                  <a:pt x="0" y="1136147"/>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89684">
            <a:off x="8390699" y="2589278"/>
            <a:ext cx="1419676" cy="1739603"/>
          </a:xfrm>
          <a:custGeom>
            <a:avLst/>
            <a:gdLst/>
            <a:ahLst/>
            <a:cxnLst/>
            <a:rect r="r" b="b" t="t" l="l"/>
            <a:pathLst>
              <a:path h="1739603" w="1419676">
                <a:moveTo>
                  <a:pt x="0" y="0"/>
                </a:moveTo>
                <a:lnTo>
                  <a:pt x="1419676" y="0"/>
                </a:lnTo>
                <a:lnTo>
                  <a:pt x="1419676" y="1739603"/>
                </a:lnTo>
                <a:lnTo>
                  <a:pt x="0" y="1739603"/>
                </a:lnTo>
                <a:lnTo>
                  <a:pt x="0" y="0"/>
                </a:lnTo>
                <a:close/>
              </a:path>
            </a:pathLst>
          </a:custGeom>
          <a:blipFill>
            <a:blip r:embed="rId8">
              <a:extLst>
                <a:ext uri="{96DAC541-7B7A-43D3-8B79-37D633B846F1}">
                  <asvg:svgBlip xmlns:asvg="http://schemas.microsoft.com/office/drawing/2016/SVG/main" r:embed="rId9"/>
                </a:ext>
              </a:extLst>
            </a:blip>
            <a:stretch>
              <a:fillRect l="-49698" t="-32795" r="-51657" b="-31529"/>
            </a:stretch>
          </a:blipFill>
        </p:spPr>
      </p:sp>
      <p:sp>
        <p:nvSpPr>
          <p:cNvPr name="Freeform 8" id="8"/>
          <p:cNvSpPr/>
          <p:nvPr/>
        </p:nvSpPr>
        <p:spPr>
          <a:xfrm flipH="false" flipV="false" rot="-243703">
            <a:off x="2127626" y="4963251"/>
            <a:ext cx="437368" cy="419873"/>
          </a:xfrm>
          <a:custGeom>
            <a:avLst/>
            <a:gdLst/>
            <a:ahLst/>
            <a:cxnLst/>
            <a:rect r="r" b="b" t="t" l="l"/>
            <a:pathLst>
              <a:path h="419873" w="437368">
                <a:moveTo>
                  <a:pt x="0" y="0"/>
                </a:moveTo>
                <a:lnTo>
                  <a:pt x="437367" y="0"/>
                </a:lnTo>
                <a:lnTo>
                  <a:pt x="437367" y="419872"/>
                </a:lnTo>
                <a:lnTo>
                  <a:pt x="0" y="4198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8915872">
            <a:off x="15994003" y="7629196"/>
            <a:ext cx="424393" cy="407417"/>
          </a:xfrm>
          <a:custGeom>
            <a:avLst/>
            <a:gdLst/>
            <a:ahLst/>
            <a:cxnLst/>
            <a:rect r="r" b="b" t="t" l="l"/>
            <a:pathLst>
              <a:path h="407417" w="424393">
                <a:moveTo>
                  <a:pt x="0" y="0"/>
                </a:moveTo>
                <a:lnTo>
                  <a:pt x="424392" y="0"/>
                </a:lnTo>
                <a:lnTo>
                  <a:pt x="424392" y="407417"/>
                </a:lnTo>
                <a:lnTo>
                  <a:pt x="0" y="4074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10084657">
            <a:off x="1076541" y="943740"/>
            <a:ext cx="541332" cy="519679"/>
          </a:xfrm>
          <a:custGeom>
            <a:avLst/>
            <a:gdLst/>
            <a:ahLst/>
            <a:cxnLst/>
            <a:rect r="r" b="b" t="t" l="l"/>
            <a:pathLst>
              <a:path h="519679" w="541332">
                <a:moveTo>
                  <a:pt x="0" y="0"/>
                </a:moveTo>
                <a:lnTo>
                  <a:pt x="541331" y="0"/>
                </a:lnTo>
                <a:lnTo>
                  <a:pt x="541331" y="519679"/>
                </a:lnTo>
                <a:lnTo>
                  <a:pt x="0" y="5196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1460983">
            <a:off x="-63881" y="6717696"/>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5486684" y="8801590"/>
            <a:ext cx="758759" cy="837986"/>
          </a:xfrm>
          <a:custGeom>
            <a:avLst/>
            <a:gdLst/>
            <a:ahLst/>
            <a:cxnLst/>
            <a:rect r="r" b="b" t="t" l="l"/>
            <a:pathLst>
              <a:path h="837986" w="758759">
                <a:moveTo>
                  <a:pt x="0" y="0"/>
                </a:moveTo>
                <a:lnTo>
                  <a:pt x="758758" y="0"/>
                </a:lnTo>
                <a:lnTo>
                  <a:pt x="758758" y="837986"/>
                </a:lnTo>
                <a:lnTo>
                  <a:pt x="0" y="8379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4810274">
            <a:off x="14961304" y="438282"/>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7483644">
            <a:off x="2484938" y="8905629"/>
            <a:ext cx="509049" cy="488687"/>
          </a:xfrm>
          <a:custGeom>
            <a:avLst/>
            <a:gdLst/>
            <a:ahLst/>
            <a:cxnLst/>
            <a:rect r="r" b="b" t="t" l="l"/>
            <a:pathLst>
              <a:path h="488687" w="509049">
                <a:moveTo>
                  <a:pt x="0" y="0"/>
                </a:moveTo>
                <a:lnTo>
                  <a:pt x="509049" y="0"/>
                </a:lnTo>
                <a:lnTo>
                  <a:pt x="509049" y="488687"/>
                </a:lnTo>
                <a:lnTo>
                  <a:pt x="0" y="4886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2851397">
            <a:off x="17320633" y="9450263"/>
            <a:ext cx="319992" cy="307192"/>
          </a:xfrm>
          <a:custGeom>
            <a:avLst/>
            <a:gdLst/>
            <a:ahLst/>
            <a:cxnLst/>
            <a:rect r="r" b="b" t="t" l="l"/>
            <a:pathLst>
              <a:path h="307192" w="319992">
                <a:moveTo>
                  <a:pt x="0" y="0"/>
                </a:moveTo>
                <a:lnTo>
                  <a:pt x="319992" y="0"/>
                </a:lnTo>
                <a:lnTo>
                  <a:pt x="319992" y="307192"/>
                </a:lnTo>
                <a:lnTo>
                  <a:pt x="0" y="3071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10019461">
            <a:off x="13132166" y="2805840"/>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6383107">
            <a:off x="18031177" y="5467478"/>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1345741">
            <a:off x="12100836" y="8176526"/>
            <a:ext cx="511678" cy="867251"/>
          </a:xfrm>
          <a:custGeom>
            <a:avLst/>
            <a:gdLst/>
            <a:ahLst/>
            <a:cxnLst/>
            <a:rect r="r" b="b" t="t" l="l"/>
            <a:pathLst>
              <a:path h="867251" w="511678">
                <a:moveTo>
                  <a:pt x="0" y="0"/>
                </a:moveTo>
                <a:lnTo>
                  <a:pt x="511678" y="0"/>
                </a:lnTo>
                <a:lnTo>
                  <a:pt x="511678" y="867252"/>
                </a:lnTo>
                <a:lnTo>
                  <a:pt x="0" y="86725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1800043">
            <a:off x="11268667" y="998301"/>
            <a:ext cx="567418" cy="626667"/>
          </a:xfrm>
          <a:custGeom>
            <a:avLst/>
            <a:gdLst/>
            <a:ahLst/>
            <a:cxnLst/>
            <a:rect r="r" b="b" t="t" l="l"/>
            <a:pathLst>
              <a:path h="626667" w="567418">
                <a:moveTo>
                  <a:pt x="0" y="0"/>
                </a:moveTo>
                <a:lnTo>
                  <a:pt x="567419" y="0"/>
                </a:lnTo>
                <a:lnTo>
                  <a:pt x="567419" y="626667"/>
                </a:lnTo>
                <a:lnTo>
                  <a:pt x="0" y="62666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10154087">
            <a:off x="15992066" y="3895523"/>
            <a:ext cx="489149" cy="829067"/>
          </a:xfrm>
          <a:custGeom>
            <a:avLst/>
            <a:gdLst/>
            <a:ahLst/>
            <a:cxnLst/>
            <a:rect r="r" b="b" t="t" l="l"/>
            <a:pathLst>
              <a:path h="829067" w="489149">
                <a:moveTo>
                  <a:pt x="0" y="0"/>
                </a:moveTo>
                <a:lnTo>
                  <a:pt x="489150" y="0"/>
                </a:lnTo>
                <a:lnTo>
                  <a:pt x="489150" y="829067"/>
                </a:lnTo>
                <a:lnTo>
                  <a:pt x="0" y="82906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1669974">
            <a:off x="5912815" y="754128"/>
            <a:ext cx="530353" cy="898904"/>
          </a:xfrm>
          <a:custGeom>
            <a:avLst/>
            <a:gdLst/>
            <a:ahLst/>
            <a:cxnLst/>
            <a:rect r="r" b="b" t="t" l="l"/>
            <a:pathLst>
              <a:path h="898904" w="530353">
                <a:moveTo>
                  <a:pt x="0" y="0"/>
                </a:moveTo>
                <a:lnTo>
                  <a:pt x="530353" y="0"/>
                </a:lnTo>
                <a:lnTo>
                  <a:pt x="530353" y="898904"/>
                </a:lnTo>
                <a:lnTo>
                  <a:pt x="0" y="8989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2" id="22"/>
          <p:cNvSpPr/>
          <p:nvPr/>
        </p:nvSpPr>
        <p:spPr>
          <a:xfrm flipH="false" flipV="false" rot="-1839255">
            <a:off x="8938249" y="9486280"/>
            <a:ext cx="554415" cy="532238"/>
          </a:xfrm>
          <a:custGeom>
            <a:avLst/>
            <a:gdLst/>
            <a:ahLst/>
            <a:cxnLst/>
            <a:rect r="r" b="b" t="t" l="l"/>
            <a:pathLst>
              <a:path h="532238" w="554415">
                <a:moveTo>
                  <a:pt x="0" y="0"/>
                </a:moveTo>
                <a:lnTo>
                  <a:pt x="554415" y="0"/>
                </a:lnTo>
                <a:lnTo>
                  <a:pt x="554415" y="532238"/>
                </a:lnTo>
                <a:lnTo>
                  <a:pt x="0" y="5322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693431">
            <a:off x="3048616" y="2204439"/>
            <a:ext cx="826577" cy="1185137"/>
          </a:xfrm>
          <a:custGeom>
            <a:avLst/>
            <a:gdLst/>
            <a:ahLst/>
            <a:cxnLst/>
            <a:rect r="r" b="b" t="t" l="l"/>
            <a:pathLst>
              <a:path h="1185137" w="826577">
                <a:moveTo>
                  <a:pt x="0" y="0"/>
                </a:moveTo>
                <a:lnTo>
                  <a:pt x="826577" y="0"/>
                </a:lnTo>
                <a:lnTo>
                  <a:pt x="826577" y="1185138"/>
                </a:lnTo>
                <a:lnTo>
                  <a:pt x="0" y="118513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transition spd="slow">
    <p:push dir="l"/>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sp>
        <p:nvSpPr>
          <p:cNvPr name="Freeform 2" id="2"/>
          <p:cNvSpPr/>
          <p:nvPr/>
        </p:nvSpPr>
        <p:spPr>
          <a:xfrm flipH="false" flipV="false" rot="-715342">
            <a:off x="14569864" y="8736804"/>
            <a:ext cx="541332" cy="519679"/>
          </a:xfrm>
          <a:custGeom>
            <a:avLst/>
            <a:gdLst/>
            <a:ahLst/>
            <a:cxnLst/>
            <a:rect r="r" b="b" t="t" l="l"/>
            <a:pathLst>
              <a:path h="519679" w="541332">
                <a:moveTo>
                  <a:pt x="0" y="0"/>
                </a:moveTo>
                <a:lnTo>
                  <a:pt x="541332" y="0"/>
                </a:lnTo>
                <a:lnTo>
                  <a:pt x="541332" y="519678"/>
                </a:lnTo>
                <a:lnTo>
                  <a:pt x="0" y="519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339016">
            <a:off x="15534760" y="2137828"/>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640793">
            <a:off x="14658911" y="5167994"/>
            <a:ext cx="542729" cy="919879"/>
          </a:xfrm>
          <a:custGeom>
            <a:avLst/>
            <a:gdLst/>
            <a:ahLst/>
            <a:cxnLst/>
            <a:rect r="r" b="b" t="t" l="l"/>
            <a:pathLst>
              <a:path h="919879" w="542729">
                <a:moveTo>
                  <a:pt x="0" y="0"/>
                </a:moveTo>
                <a:lnTo>
                  <a:pt x="542729" y="0"/>
                </a:lnTo>
                <a:lnTo>
                  <a:pt x="542729" y="919880"/>
                </a:lnTo>
                <a:lnTo>
                  <a:pt x="0" y="9198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0800000">
            <a:off x="12058295" y="999013"/>
            <a:ext cx="758759" cy="837986"/>
          </a:xfrm>
          <a:custGeom>
            <a:avLst/>
            <a:gdLst/>
            <a:ahLst/>
            <a:cxnLst/>
            <a:rect r="r" b="b" t="t" l="l"/>
            <a:pathLst>
              <a:path h="837986" w="758759">
                <a:moveTo>
                  <a:pt x="0" y="0"/>
                </a:moveTo>
                <a:lnTo>
                  <a:pt x="758758" y="0"/>
                </a:lnTo>
                <a:lnTo>
                  <a:pt x="758758" y="837986"/>
                </a:lnTo>
                <a:lnTo>
                  <a:pt x="0" y="8379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5989725">
            <a:off x="947961" y="7781886"/>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316355">
            <a:off x="15084002" y="1020946"/>
            <a:ext cx="509049" cy="488687"/>
          </a:xfrm>
          <a:custGeom>
            <a:avLst/>
            <a:gdLst/>
            <a:ahLst/>
            <a:cxnLst/>
            <a:rect r="r" b="b" t="t" l="l"/>
            <a:pathLst>
              <a:path h="488687" w="509049">
                <a:moveTo>
                  <a:pt x="0" y="0"/>
                </a:moveTo>
                <a:lnTo>
                  <a:pt x="509049" y="0"/>
                </a:lnTo>
                <a:lnTo>
                  <a:pt x="509049" y="488687"/>
                </a:lnTo>
                <a:lnTo>
                  <a:pt x="0" y="4886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9377544">
            <a:off x="17027424" y="6146079"/>
            <a:ext cx="509049" cy="488687"/>
          </a:xfrm>
          <a:custGeom>
            <a:avLst/>
            <a:gdLst/>
            <a:ahLst/>
            <a:cxnLst/>
            <a:rect r="r" b="b" t="t" l="l"/>
            <a:pathLst>
              <a:path h="488687" w="509049">
                <a:moveTo>
                  <a:pt x="0" y="0"/>
                </a:moveTo>
                <a:lnTo>
                  <a:pt x="509048" y="0"/>
                </a:lnTo>
                <a:lnTo>
                  <a:pt x="509048" y="488686"/>
                </a:lnTo>
                <a:lnTo>
                  <a:pt x="0" y="4886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7948602">
            <a:off x="8831852" y="8360614"/>
            <a:ext cx="319992" cy="307192"/>
          </a:xfrm>
          <a:custGeom>
            <a:avLst/>
            <a:gdLst/>
            <a:ahLst/>
            <a:cxnLst/>
            <a:rect r="r" b="b" t="t" l="l"/>
            <a:pathLst>
              <a:path h="307192" w="319992">
                <a:moveTo>
                  <a:pt x="0" y="0"/>
                </a:moveTo>
                <a:lnTo>
                  <a:pt x="319992" y="0"/>
                </a:lnTo>
                <a:lnTo>
                  <a:pt x="319992" y="307192"/>
                </a:lnTo>
                <a:lnTo>
                  <a:pt x="0" y="307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780538">
            <a:off x="4234126" y="8587666"/>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4416892">
            <a:off x="982367" y="5827930"/>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043193">
            <a:off x="2979351" y="795305"/>
            <a:ext cx="424393" cy="407417"/>
          </a:xfrm>
          <a:custGeom>
            <a:avLst/>
            <a:gdLst/>
            <a:ahLst/>
            <a:cxnLst/>
            <a:rect r="r" b="b" t="t" l="l"/>
            <a:pathLst>
              <a:path h="407417" w="424393">
                <a:moveTo>
                  <a:pt x="0" y="0"/>
                </a:moveTo>
                <a:lnTo>
                  <a:pt x="424392" y="0"/>
                </a:lnTo>
                <a:lnTo>
                  <a:pt x="424392"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9454258">
            <a:off x="5477447" y="1295983"/>
            <a:ext cx="511678" cy="867251"/>
          </a:xfrm>
          <a:custGeom>
            <a:avLst/>
            <a:gdLst/>
            <a:ahLst/>
            <a:cxnLst/>
            <a:rect r="r" b="b" t="t" l="l"/>
            <a:pathLst>
              <a:path h="867251" w="511678">
                <a:moveTo>
                  <a:pt x="0" y="0"/>
                </a:moveTo>
                <a:lnTo>
                  <a:pt x="511678" y="0"/>
                </a:lnTo>
                <a:lnTo>
                  <a:pt x="511678" y="867251"/>
                </a:lnTo>
                <a:lnTo>
                  <a:pt x="0" y="8672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8999956">
            <a:off x="6587718" y="9163963"/>
            <a:ext cx="567418" cy="626667"/>
          </a:xfrm>
          <a:custGeom>
            <a:avLst/>
            <a:gdLst/>
            <a:ahLst/>
            <a:cxnLst/>
            <a:rect r="r" b="b" t="t" l="l"/>
            <a:pathLst>
              <a:path h="626667" w="567418">
                <a:moveTo>
                  <a:pt x="0" y="0"/>
                </a:moveTo>
                <a:lnTo>
                  <a:pt x="567418" y="0"/>
                </a:lnTo>
                <a:lnTo>
                  <a:pt x="567418" y="626667"/>
                </a:lnTo>
                <a:lnTo>
                  <a:pt x="0" y="6266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645912">
            <a:off x="3171569" y="4498755"/>
            <a:ext cx="489149" cy="829067"/>
          </a:xfrm>
          <a:custGeom>
            <a:avLst/>
            <a:gdLst/>
            <a:ahLst/>
            <a:cxnLst/>
            <a:rect r="r" b="b" t="t" l="l"/>
            <a:pathLst>
              <a:path h="829067" w="489149">
                <a:moveTo>
                  <a:pt x="0" y="0"/>
                </a:moveTo>
                <a:lnTo>
                  <a:pt x="489149" y="0"/>
                </a:lnTo>
                <a:lnTo>
                  <a:pt x="489149" y="829067"/>
                </a:lnTo>
                <a:lnTo>
                  <a:pt x="0" y="8290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9130025">
            <a:off x="11728151" y="8659450"/>
            <a:ext cx="530353" cy="898904"/>
          </a:xfrm>
          <a:custGeom>
            <a:avLst/>
            <a:gdLst/>
            <a:ahLst/>
            <a:cxnLst/>
            <a:rect r="r" b="b" t="t" l="l"/>
            <a:pathLst>
              <a:path h="898904" w="530353">
                <a:moveTo>
                  <a:pt x="0" y="0"/>
                </a:moveTo>
                <a:lnTo>
                  <a:pt x="530354" y="0"/>
                </a:lnTo>
                <a:lnTo>
                  <a:pt x="530354" y="898904"/>
                </a:lnTo>
                <a:lnTo>
                  <a:pt x="0" y="8989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8960744">
            <a:off x="8867465" y="594786"/>
            <a:ext cx="554415" cy="532238"/>
          </a:xfrm>
          <a:custGeom>
            <a:avLst/>
            <a:gdLst/>
            <a:ahLst/>
            <a:cxnLst/>
            <a:rect r="r" b="b" t="t" l="l"/>
            <a:pathLst>
              <a:path h="532238" w="554415">
                <a:moveTo>
                  <a:pt x="0" y="0"/>
                </a:moveTo>
                <a:lnTo>
                  <a:pt x="554415" y="0"/>
                </a:lnTo>
                <a:lnTo>
                  <a:pt x="554415" y="532238"/>
                </a:lnTo>
                <a:lnTo>
                  <a:pt x="0" y="5322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106568">
            <a:off x="16676320" y="8584997"/>
            <a:ext cx="826577" cy="1185137"/>
          </a:xfrm>
          <a:custGeom>
            <a:avLst/>
            <a:gdLst/>
            <a:ahLst/>
            <a:cxnLst/>
            <a:rect r="r" b="b" t="t" l="l"/>
            <a:pathLst>
              <a:path h="1185137" w="826577">
                <a:moveTo>
                  <a:pt x="0" y="0"/>
                </a:moveTo>
                <a:lnTo>
                  <a:pt x="826576" y="0"/>
                </a:lnTo>
                <a:lnTo>
                  <a:pt x="826576" y="1185137"/>
                </a:lnTo>
                <a:lnTo>
                  <a:pt x="0" y="11851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8380897">
            <a:off x="775479" y="1871714"/>
            <a:ext cx="927423" cy="1329729"/>
          </a:xfrm>
          <a:custGeom>
            <a:avLst/>
            <a:gdLst/>
            <a:ahLst/>
            <a:cxnLst/>
            <a:rect r="r" b="b" t="t" l="l"/>
            <a:pathLst>
              <a:path h="1329729" w="927423">
                <a:moveTo>
                  <a:pt x="0" y="0"/>
                </a:moveTo>
                <a:lnTo>
                  <a:pt x="927422" y="0"/>
                </a:lnTo>
                <a:lnTo>
                  <a:pt x="927422" y="1329730"/>
                </a:lnTo>
                <a:lnTo>
                  <a:pt x="0" y="13297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0" id="20"/>
          <p:cNvGrpSpPr/>
          <p:nvPr/>
        </p:nvGrpSpPr>
        <p:grpSpPr>
          <a:xfrm rot="0">
            <a:off x="636693" y="916907"/>
            <a:ext cx="2779451" cy="1065816"/>
            <a:chOff x="0" y="0"/>
            <a:chExt cx="3705934" cy="1421088"/>
          </a:xfrm>
        </p:grpSpPr>
        <p:sp>
          <p:nvSpPr>
            <p:cNvPr name="Freeform 21" id="2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2" id="2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TUTKU</a:t>
              </a:r>
            </a:p>
          </p:txBody>
        </p:sp>
      </p:grpSp>
      <p:sp>
        <p:nvSpPr>
          <p:cNvPr name="Freeform 23" id="23"/>
          <p:cNvSpPr/>
          <p:nvPr/>
        </p:nvSpPr>
        <p:spPr>
          <a:xfrm flipH="false" flipV="false" rot="262007">
            <a:off x="8218186" y="8558082"/>
            <a:ext cx="4165226" cy="1317726"/>
          </a:xfrm>
          <a:custGeom>
            <a:avLst/>
            <a:gdLst/>
            <a:ahLst/>
            <a:cxnLst/>
            <a:rect r="r" b="b" t="t" l="l"/>
            <a:pathLst>
              <a:path h="1317726" w="4165226">
                <a:moveTo>
                  <a:pt x="0" y="0"/>
                </a:moveTo>
                <a:lnTo>
                  <a:pt x="4165226" y="0"/>
                </a:lnTo>
                <a:lnTo>
                  <a:pt x="4165226" y="1317726"/>
                </a:lnTo>
                <a:lnTo>
                  <a:pt x="0" y="131772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4" id="24"/>
          <p:cNvSpPr txBox="true"/>
          <p:nvPr/>
        </p:nvSpPr>
        <p:spPr>
          <a:xfrm rot="0">
            <a:off x="8492995" y="8739341"/>
            <a:ext cx="3609346" cy="79819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GÖNÜL RAHATLIĞI</a:t>
            </a:r>
          </a:p>
        </p:txBody>
      </p:sp>
      <p:grpSp>
        <p:nvGrpSpPr>
          <p:cNvPr name="Group 25" id="25"/>
          <p:cNvGrpSpPr/>
          <p:nvPr/>
        </p:nvGrpSpPr>
        <p:grpSpPr>
          <a:xfrm rot="0">
            <a:off x="4343560" y="8153585"/>
            <a:ext cx="2779451" cy="1065816"/>
            <a:chOff x="0" y="0"/>
            <a:chExt cx="3705934" cy="1421088"/>
          </a:xfrm>
        </p:grpSpPr>
        <p:sp>
          <p:nvSpPr>
            <p:cNvPr name="Freeform 26" id="26"/>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7" id="27"/>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BİRLİK</a:t>
              </a:r>
            </a:p>
          </p:txBody>
        </p:sp>
      </p:grpSp>
      <p:grpSp>
        <p:nvGrpSpPr>
          <p:cNvPr name="Group 28" id="28"/>
          <p:cNvGrpSpPr/>
          <p:nvPr/>
        </p:nvGrpSpPr>
        <p:grpSpPr>
          <a:xfrm rot="0">
            <a:off x="1028700" y="8531178"/>
            <a:ext cx="2779451" cy="1065816"/>
            <a:chOff x="0" y="0"/>
            <a:chExt cx="3705934" cy="1421088"/>
          </a:xfrm>
        </p:grpSpPr>
        <p:sp>
          <p:nvSpPr>
            <p:cNvPr name="Freeform 29" id="29"/>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0" id="30"/>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ŞEVKAT</a:t>
              </a:r>
            </a:p>
          </p:txBody>
        </p:sp>
      </p:grpSp>
      <p:grpSp>
        <p:nvGrpSpPr>
          <p:cNvPr name="Group 31" id="31"/>
          <p:cNvGrpSpPr/>
          <p:nvPr/>
        </p:nvGrpSpPr>
        <p:grpSpPr>
          <a:xfrm rot="0">
            <a:off x="14833785" y="5541572"/>
            <a:ext cx="2779451" cy="1065816"/>
            <a:chOff x="0" y="0"/>
            <a:chExt cx="3705934" cy="1421088"/>
          </a:xfrm>
        </p:grpSpPr>
        <p:sp>
          <p:nvSpPr>
            <p:cNvPr name="Freeform 32" id="32"/>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3" id="33"/>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SABIR</a:t>
              </a:r>
            </a:p>
          </p:txBody>
        </p:sp>
      </p:grpSp>
      <p:grpSp>
        <p:nvGrpSpPr>
          <p:cNvPr name="Group 34" id="34"/>
          <p:cNvGrpSpPr/>
          <p:nvPr/>
        </p:nvGrpSpPr>
        <p:grpSpPr>
          <a:xfrm rot="0">
            <a:off x="12213261" y="6716482"/>
            <a:ext cx="2779451" cy="1065816"/>
            <a:chOff x="0" y="0"/>
            <a:chExt cx="3705934" cy="1421088"/>
          </a:xfrm>
        </p:grpSpPr>
        <p:sp>
          <p:nvSpPr>
            <p:cNvPr name="Freeform 35" id="35"/>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6" id="36"/>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REFAH</a:t>
              </a:r>
            </a:p>
          </p:txBody>
        </p:sp>
      </p:grpSp>
      <p:grpSp>
        <p:nvGrpSpPr>
          <p:cNvPr name="Group 37" id="37"/>
          <p:cNvGrpSpPr/>
          <p:nvPr/>
        </p:nvGrpSpPr>
        <p:grpSpPr>
          <a:xfrm rot="0">
            <a:off x="10869681" y="4570916"/>
            <a:ext cx="2779451" cy="1065816"/>
            <a:chOff x="0" y="0"/>
            <a:chExt cx="3705934" cy="1421088"/>
          </a:xfrm>
        </p:grpSpPr>
        <p:sp>
          <p:nvSpPr>
            <p:cNvPr name="Freeform 38" id="38"/>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9" id="39"/>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HOŞLANMA</a:t>
              </a:r>
            </a:p>
          </p:txBody>
        </p:sp>
      </p:grpSp>
      <p:grpSp>
        <p:nvGrpSpPr>
          <p:cNvPr name="Group 40" id="40"/>
          <p:cNvGrpSpPr/>
          <p:nvPr/>
        </p:nvGrpSpPr>
        <p:grpSpPr>
          <a:xfrm rot="0">
            <a:off x="7800420" y="4931872"/>
            <a:ext cx="2779451" cy="1065816"/>
            <a:chOff x="0" y="0"/>
            <a:chExt cx="3705934" cy="1421088"/>
          </a:xfrm>
        </p:grpSpPr>
        <p:sp>
          <p:nvSpPr>
            <p:cNvPr name="Freeform 41" id="4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2" id="4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ÜMİT</a:t>
              </a:r>
            </a:p>
          </p:txBody>
        </p:sp>
      </p:grpSp>
      <p:grpSp>
        <p:nvGrpSpPr>
          <p:cNvPr name="Group 43" id="43"/>
          <p:cNvGrpSpPr/>
          <p:nvPr/>
        </p:nvGrpSpPr>
        <p:grpSpPr>
          <a:xfrm rot="0">
            <a:off x="4389706" y="4260766"/>
            <a:ext cx="2779451" cy="1065816"/>
            <a:chOff x="0" y="0"/>
            <a:chExt cx="3705934" cy="1421088"/>
          </a:xfrm>
        </p:grpSpPr>
        <p:sp>
          <p:nvSpPr>
            <p:cNvPr name="Freeform 44" id="44"/>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5" id="45"/>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ÇILGINLIK</a:t>
              </a:r>
            </a:p>
          </p:txBody>
        </p:sp>
      </p:grpSp>
      <p:grpSp>
        <p:nvGrpSpPr>
          <p:cNvPr name="Group 46" id="46"/>
          <p:cNvGrpSpPr/>
          <p:nvPr/>
        </p:nvGrpSpPr>
        <p:grpSpPr>
          <a:xfrm rot="0">
            <a:off x="1074846" y="4638359"/>
            <a:ext cx="2779451" cy="1065816"/>
            <a:chOff x="0" y="0"/>
            <a:chExt cx="3705934" cy="1421088"/>
          </a:xfrm>
        </p:grpSpPr>
        <p:sp>
          <p:nvSpPr>
            <p:cNvPr name="Freeform 47" id="47"/>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8" id="48"/>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ÖNEMSENME</a:t>
              </a:r>
            </a:p>
          </p:txBody>
        </p:sp>
      </p:grpSp>
      <p:sp>
        <p:nvSpPr>
          <p:cNvPr name="Freeform 49" id="49"/>
          <p:cNvSpPr/>
          <p:nvPr/>
        </p:nvSpPr>
        <p:spPr>
          <a:xfrm flipH="false" flipV="false" rot="262007">
            <a:off x="13856774" y="1373651"/>
            <a:ext cx="3788168" cy="1198439"/>
          </a:xfrm>
          <a:custGeom>
            <a:avLst/>
            <a:gdLst/>
            <a:ahLst/>
            <a:cxnLst/>
            <a:rect r="r" b="b" t="t" l="l"/>
            <a:pathLst>
              <a:path h="1198439" w="3788168">
                <a:moveTo>
                  <a:pt x="0" y="0"/>
                </a:moveTo>
                <a:lnTo>
                  <a:pt x="3788168" y="0"/>
                </a:lnTo>
                <a:lnTo>
                  <a:pt x="3788168" y="1198439"/>
                </a:lnTo>
                <a:lnTo>
                  <a:pt x="0" y="119843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0" id="50"/>
          <p:cNvSpPr txBox="true"/>
          <p:nvPr/>
        </p:nvSpPr>
        <p:spPr>
          <a:xfrm rot="0">
            <a:off x="14064172" y="1486828"/>
            <a:ext cx="3549064" cy="79819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ONURLANDIRILMIŞ</a:t>
            </a:r>
          </a:p>
        </p:txBody>
      </p:sp>
      <p:grpSp>
        <p:nvGrpSpPr>
          <p:cNvPr name="Group 51" id="51"/>
          <p:cNvGrpSpPr/>
          <p:nvPr/>
        </p:nvGrpSpPr>
        <p:grpSpPr>
          <a:xfrm rot="0">
            <a:off x="12259407" y="2823662"/>
            <a:ext cx="2779451" cy="1065816"/>
            <a:chOff x="0" y="0"/>
            <a:chExt cx="3705934" cy="1421088"/>
          </a:xfrm>
        </p:grpSpPr>
        <p:sp>
          <p:nvSpPr>
            <p:cNvPr name="Freeform 52" id="52"/>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3" id="53"/>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HAYAT DOLU</a:t>
              </a:r>
            </a:p>
          </p:txBody>
        </p:sp>
      </p:grpSp>
      <p:grpSp>
        <p:nvGrpSpPr>
          <p:cNvPr name="Group 54" id="54"/>
          <p:cNvGrpSpPr/>
          <p:nvPr/>
        </p:nvGrpSpPr>
        <p:grpSpPr>
          <a:xfrm rot="0">
            <a:off x="14525995" y="4038008"/>
            <a:ext cx="2779451" cy="1065816"/>
            <a:chOff x="0" y="0"/>
            <a:chExt cx="3705934" cy="1421088"/>
          </a:xfrm>
        </p:grpSpPr>
        <p:sp>
          <p:nvSpPr>
            <p:cNvPr name="Freeform 55" id="55"/>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6" id="56"/>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MEST OLMA</a:t>
              </a:r>
            </a:p>
          </p:txBody>
        </p:sp>
      </p:grpSp>
      <p:grpSp>
        <p:nvGrpSpPr>
          <p:cNvPr name="Group 57" id="57"/>
          <p:cNvGrpSpPr/>
          <p:nvPr/>
        </p:nvGrpSpPr>
        <p:grpSpPr>
          <a:xfrm rot="0">
            <a:off x="8044085" y="6612177"/>
            <a:ext cx="2779451" cy="1065816"/>
            <a:chOff x="0" y="0"/>
            <a:chExt cx="3705934" cy="1421088"/>
          </a:xfrm>
        </p:grpSpPr>
        <p:sp>
          <p:nvSpPr>
            <p:cNvPr name="Freeform 58" id="58"/>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9" id="59"/>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BEĞENİLME</a:t>
              </a:r>
            </a:p>
          </p:txBody>
        </p:sp>
      </p:grpSp>
      <p:grpSp>
        <p:nvGrpSpPr>
          <p:cNvPr name="Group 60" id="60"/>
          <p:cNvGrpSpPr/>
          <p:nvPr/>
        </p:nvGrpSpPr>
        <p:grpSpPr>
          <a:xfrm rot="0">
            <a:off x="4494344" y="6390422"/>
            <a:ext cx="2779451" cy="1065816"/>
            <a:chOff x="0" y="0"/>
            <a:chExt cx="3705934" cy="1421088"/>
          </a:xfrm>
        </p:grpSpPr>
        <p:sp>
          <p:nvSpPr>
            <p:cNvPr name="Freeform 61" id="6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2" id="6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MERAK</a:t>
              </a:r>
            </a:p>
          </p:txBody>
        </p:sp>
      </p:grpSp>
      <p:sp>
        <p:nvSpPr>
          <p:cNvPr name="Freeform 63" id="63"/>
          <p:cNvSpPr/>
          <p:nvPr/>
        </p:nvSpPr>
        <p:spPr>
          <a:xfrm flipH="false" flipV="false" rot="262007">
            <a:off x="1103677" y="6492792"/>
            <a:ext cx="2721789" cy="861075"/>
          </a:xfrm>
          <a:custGeom>
            <a:avLst/>
            <a:gdLst/>
            <a:ahLst/>
            <a:cxnLst/>
            <a:rect r="r" b="b" t="t" l="l"/>
            <a:pathLst>
              <a:path h="861075" w="2721789">
                <a:moveTo>
                  <a:pt x="0" y="0"/>
                </a:moveTo>
                <a:lnTo>
                  <a:pt x="2721788" y="0"/>
                </a:lnTo>
                <a:lnTo>
                  <a:pt x="2721788" y="861075"/>
                </a:lnTo>
                <a:lnTo>
                  <a:pt x="0" y="8610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4" id="64"/>
          <p:cNvSpPr txBox="true"/>
          <p:nvPr/>
        </p:nvSpPr>
        <p:spPr>
          <a:xfrm rot="0">
            <a:off x="1260207" y="6433777"/>
            <a:ext cx="2594089" cy="79819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MEMNUNİYET</a:t>
            </a:r>
          </a:p>
        </p:txBody>
      </p:sp>
      <p:grpSp>
        <p:nvGrpSpPr>
          <p:cNvPr name="Group 65" id="65"/>
          <p:cNvGrpSpPr/>
          <p:nvPr/>
        </p:nvGrpSpPr>
        <p:grpSpPr>
          <a:xfrm rot="0">
            <a:off x="8273749" y="2918725"/>
            <a:ext cx="2779451" cy="1065816"/>
            <a:chOff x="0" y="0"/>
            <a:chExt cx="3705934" cy="1421088"/>
          </a:xfrm>
        </p:grpSpPr>
        <p:sp>
          <p:nvSpPr>
            <p:cNvPr name="Freeform 66" id="66"/>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7" id="67"/>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ENERJİK</a:t>
              </a:r>
            </a:p>
          </p:txBody>
        </p:sp>
      </p:grpSp>
      <p:grpSp>
        <p:nvGrpSpPr>
          <p:cNvPr name="Group 68" id="68"/>
          <p:cNvGrpSpPr/>
          <p:nvPr/>
        </p:nvGrpSpPr>
        <p:grpSpPr>
          <a:xfrm rot="0">
            <a:off x="4863035" y="2247619"/>
            <a:ext cx="2779451" cy="1065816"/>
            <a:chOff x="0" y="0"/>
            <a:chExt cx="3705934" cy="1421088"/>
          </a:xfrm>
        </p:grpSpPr>
        <p:sp>
          <p:nvSpPr>
            <p:cNvPr name="Freeform 69" id="69"/>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0" id="70"/>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UMUT</a:t>
              </a:r>
            </a:p>
          </p:txBody>
        </p:sp>
      </p:grpSp>
      <p:grpSp>
        <p:nvGrpSpPr>
          <p:cNvPr name="Group 71" id="71"/>
          <p:cNvGrpSpPr/>
          <p:nvPr/>
        </p:nvGrpSpPr>
        <p:grpSpPr>
          <a:xfrm rot="0">
            <a:off x="1548174" y="2625212"/>
            <a:ext cx="2779451" cy="1065816"/>
            <a:chOff x="0" y="0"/>
            <a:chExt cx="3705934" cy="1421088"/>
          </a:xfrm>
        </p:grpSpPr>
        <p:sp>
          <p:nvSpPr>
            <p:cNvPr name="Freeform 72" id="72"/>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3" id="73"/>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MÜŞFİK</a:t>
              </a:r>
            </a:p>
          </p:txBody>
        </p:sp>
      </p:grpSp>
      <p:grpSp>
        <p:nvGrpSpPr>
          <p:cNvPr name="Group 74" id="74"/>
          <p:cNvGrpSpPr/>
          <p:nvPr/>
        </p:nvGrpSpPr>
        <p:grpSpPr>
          <a:xfrm rot="0">
            <a:off x="4494344" y="809317"/>
            <a:ext cx="2779451" cy="1065816"/>
            <a:chOff x="0" y="0"/>
            <a:chExt cx="3705934" cy="1421088"/>
          </a:xfrm>
        </p:grpSpPr>
        <p:sp>
          <p:nvSpPr>
            <p:cNvPr name="Freeform 75" id="75"/>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6" id="76"/>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BÜYÜLENME</a:t>
              </a:r>
            </a:p>
          </p:txBody>
        </p:sp>
      </p:grpSp>
      <p:grpSp>
        <p:nvGrpSpPr>
          <p:cNvPr name="Group 77" id="77"/>
          <p:cNvGrpSpPr/>
          <p:nvPr/>
        </p:nvGrpSpPr>
        <p:grpSpPr>
          <a:xfrm rot="0">
            <a:off x="8350120" y="582937"/>
            <a:ext cx="2779451" cy="1065816"/>
            <a:chOff x="0" y="0"/>
            <a:chExt cx="3705934" cy="1421088"/>
          </a:xfrm>
        </p:grpSpPr>
        <p:sp>
          <p:nvSpPr>
            <p:cNvPr name="Freeform 78" id="78"/>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9" id="79"/>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MERHAMET</a:t>
              </a:r>
            </a:p>
          </p:txBody>
        </p:sp>
      </p:grpSp>
      <p:grpSp>
        <p:nvGrpSpPr>
          <p:cNvPr name="Group 80" id="80"/>
          <p:cNvGrpSpPr/>
          <p:nvPr/>
        </p:nvGrpSpPr>
        <p:grpSpPr>
          <a:xfrm rot="0">
            <a:off x="10579871" y="1648753"/>
            <a:ext cx="2779451" cy="1065816"/>
            <a:chOff x="0" y="0"/>
            <a:chExt cx="3705934" cy="1421088"/>
          </a:xfrm>
        </p:grpSpPr>
        <p:sp>
          <p:nvSpPr>
            <p:cNvPr name="Freeform 81" id="8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2" id="8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ÖZEL</a:t>
              </a:r>
            </a:p>
          </p:txBody>
        </p:sp>
      </p:grpSp>
    </p:spTree>
  </p:cSld>
  <p:clrMapOvr>
    <a:masterClrMapping/>
  </p:clrMapOvr>
  <p:transition spd="slow">
    <p:push dir="l"/>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sp>
        <p:nvSpPr>
          <p:cNvPr name="Freeform 2" id="2"/>
          <p:cNvSpPr/>
          <p:nvPr/>
        </p:nvSpPr>
        <p:spPr>
          <a:xfrm flipH="false" flipV="false" rot="-715342">
            <a:off x="14569864" y="8736804"/>
            <a:ext cx="541332" cy="519679"/>
          </a:xfrm>
          <a:custGeom>
            <a:avLst/>
            <a:gdLst/>
            <a:ahLst/>
            <a:cxnLst/>
            <a:rect r="r" b="b" t="t" l="l"/>
            <a:pathLst>
              <a:path h="519679" w="541332">
                <a:moveTo>
                  <a:pt x="0" y="0"/>
                </a:moveTo>
                <a:lnTo>
                  <a:pt x="541332" y="0"/>
                </a:lnTo>
                <a:lnTo>
                  <a:pt x="541332" y="519678"/>
                </a:lnTo>
                <a:lnTo>
                  <a:pt x="0" y="519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339016">
            <a:off x="15534760" y="2137828"/>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640793">
            <a:off x="14658911" y="5167994"/>
            <a:ext cx="542729" cy="919879"/>
          </a:xfrm>
          <a:custGeom>
            <a:avLst/>
            <a:gdLst/>
            <a:ahLst/>
            <a:cxnLst/>
            <a:rect r="r" b="b" t="t" l="l"/>
            <a:pathLst>
              <a:path h="919879" w="542729">
                <a:moveTo>
                  <a:pt x="0" y="0"/>
                </a:moveTo>
                <a:lnTo>
                  <a:pt x="542729" y="0"/>
                </a:lnTo>
                <a:lnTo>
                  <a:pt x="542729" y="919880"/>
                </a:lnTo>
                <a:lnTo>
                  <a:pt x="0" y="9198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0800000">
            <a:off x="12058295" y="999013"/>
            <a:ext cx="758759" cy="837986"/>
          </a:xfrm>
          <a:custGeom>
            <a:avLst/>
            <a:gdLst/>
            <a:ahLst/>
            <a:cxnLst/>
            <a:rect r="r" b="b" t="t" l="l"/>
            <a:pathLst>
              <a:path h="837986" w="758759">
                <a:moveTo>
                  <a:pt x="0" y="0"/>
                </a:moveTo>
                <a:lnTo>
                  <a:pt x="758758" y="0"/>
                </a:lnTo>
                <a:lnTo>
                  <a:pt x="758758" y="837986"/>
                </a:lnTo>
                <a:lnTo>
                  <a:pt x="0" y="8379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5989725">
            <a:off x="947961" y="7781886"/>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316355">
            <a:off x="15084002" y="1020946"/>
            <a:ext cx="509049" cy="488687"/>
          </a:xfrm>
          <a:custGeom>
            <a:avLst/>
            <a:gdLst/>
            <a:ahLst/>
            <a:cxnLst/>
            <a:rect r="r" b="b" t="t" l="l"/>
            <a:pathLst>
              <a:path h="488687" w="509049">
                <a:moveTo>
                  <a:pt x="0" y="0"/>
                </a:moveTo>
                <a:lnTo>
                  <a:pt x="509049" y="0"/>
                </a:lnTo>
                <a:lnTo>
                  <a:pt x="509049" y="488687"/>
                </a:lnTo>
                <a:lnTo>
                  <a:pt x="0" y="4886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9377544">
            <a:off x="17027424" y="6146079"/>
            <a:ext cx="509049" cy="488687"/>
          </a:xfrm>
          <a:custGeom>
            <a:avLst/>
            <a:gdLst/>
            <a:ahLst/>
            <a:cxnLst/>
            <a:rect r="r" b="b" t="t" l="l"/>
            <a:pathLst>
              <a:path h="488687" w="509049">
                <a:moveTo>
                  <a:pt x="0" y="0"/>
                </a:moveTo>
                <a:lnTo>
                  <a:pt x="509048" y="0"/>
                </a:lnTo>
                <a:lnTo>
                  <a:pt x="509048" y="488686"/>
                </a:lnTo>
                <a:lnTo>
                  <a:pt x="0" y="4886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7948602">
            <a:off x="8831852" y="8360614"/>
            <a:ext cx="319992" cy="307192"/>
          </a:xfrm>
          <a:custGeom>
            <a:avLst/>
            <a:gdLst/>
            <a:ahLst/>
            <a:cxnLst/>
            <a:rect r="r" b="b" t="t" l="l"/>
            <a:pathLst>
              <a:path h="307192" w="319992">
                <a:moveTo>
                  <a:pt x="0" y="0"/>
                </a:moveTo>
                <a:lnTo>
                  <a:pt x="319992" y="0"/>
                </a:lnTo>
                <a:lnTo>
                  <a:pt x="319992" y="307192"/>
                </a:lnTo>
                <a:lnTo>
                  <a:pt x="0" y="307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780538">
            <a:off x="4234126" y="8587666"/>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4416892">
            <a:off x="982367" y="5827930"/>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043193">
            <a:off x="2979351" y="795305"/>
            <a:ext cx="424393" cy="407417"/>
          </a:xfrm>
          <a:custGeom>
            <a:avLst/>
            <a:gdLst/>
            <a:ahLst/>
            <a:cxnLst/>
            <a:rect r="r" b="b" t="t" l="l"/>
            <a:pathLst>
              <a:path h="407417" w="424393">
                <a:moveTo>
                  <a:pt x="0" y="0"/>
                </a:moveTo>
                <a:lnTo>
                  <a:pt x="424392" y="0"/>
                </a:lnTo>
                <a:lnTo>
                  <a:pt x="424392"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9454258">
            <a:off x="5477447" y="1295983"/>
            <a:ext cx="511678" cy="867251"/>
          </a:xfrm>
          <a:custGeom>
            <a:avLst/>
            <a:gdLst/>
            <a:ahLst/>
            <a:cxnLst/>
            <a:rect r="r" b="b" t="t" l="l"/>
            <a:pathLst>
              <a:path h="867251" w="511678">
                <a:moveTo>
                  <a:pt x="0" y="0"/>
                </a:moveTo>
                <a:lnTo>
                  <a:pt x="511678" y="0"/>
                </a:lnTo>
                <a:lnTo>
                  <a:pt x="511678" y="867251"/>
                </a:lnTo>
                <a:lnTo>
                  <a:pt x="0" y="8672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8999956">
            <a:off x="6587718" y="9163963"/>
            <a:ext cx="567418" cy="626667"/>
          </a:xfrm>
          <a:custGeom>
            <a:avLst/>
            <a:gdLst/>
            <a:ahLst/>
            <a:cxnLst/>
            <a:rect r="r" b="b" t="t" l="l"/>
            <a:pathLst>
              <a:path h="626667" w="567418">
                <a:moveTo>
                  <a:pt x="0" y="0"/>
                </a:moveTo>
                <a:lnTo>
                  <a:pt x="567418" y="0"/>
                </a:lnTo>
                <a:lnTo>
                  <a:pt x="567418" y="626667"/>
                </a:lnTo>
                <a:lnTo>
                  <a:pt x="0" y="6266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645912">
            <a:off x="3171569" y="4498755"/>
            <a:ext cx="489149" cy="829067"/>
          </a:xfrm>
          <a:custGeom>
            <a:avLst/>
            <a:gdLst/>
            <a:ahLst/>
            <a:cxnLst/>
            <a:rect r="r" b="b" t="t" l="l"/>
            <a:pathLst>
              <a:path h="829067" w="489149">
                <a:moveTo>
                  <a:pt x="0" y="0"/>
                </a:moveTo>
                <a:lnTo>
                  <a:pt x="489149" y="0"/>
                </a:lnTo>
                <a:lnTo>
                  <a:pt x="489149" y="829067"/>
                </a:lnTo>
                <a:lnTo>
                  <a:pt x="0" y="8290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9130025">
            <a:off x="11728151" y="8659450"/>
            <a:ext cx="530353" cy="898904"/>
          </a:xfrm>
          <a:custGeom>
            <a:avLst/>
            <a:gdLst/>
            <a:ahLst/>
            <a:cxnLst/>
            <a:rect r="r" b="b" t="t" l="l"/>
            <a:pathLst>
              <a:path h="898904" w="530353">
                <a:moveTo>
                  <a:pt x="0" y="0"/>
                </a:moveTo>
                <a:lnTo>
                  <a:pt x="530354" y="0"/>
                </a:lnTo>
                <a:lnTo>
                  <a:pt x="530354" y="898904"/>
                </a:lnTo>
                <a:lnTo>
                  <a:pt x="0" y="8989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8960744">
            <a:off x="8867465" y="594786"/>
            <a:ext cx="554415" cy="532238"/>
          </a:xfrm>
          <a:custGeom>
            <a:avLst/>
            <a:gdLst/>
            <a:ahLst/>
            <a:cxnLst/>
            <a:rect r="r" b="b" t="t" l="l"/>
            <a:pathLst>
              <a:path h="532238" w="554415">
                <a:moveTo>
                  <a:pt x="0" y="0"/>
                </a:moveTo>
                <a:lnTo>
                  <a:pt x="554415" y="0"/>
                </a:lnTo>
                <a:lnTo>
                  <a:pt x="554415" y="532238"/>
                </a:lnTo>
                <a:lnTo>
                  <a:pt x="0" y="5322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10106568">
            <a:off x="16676320" y="8584997"/>
            <a:ext cx="826577" cy="1185137"/>
          </a:xfrm>
          <a:custGeom>
            <a:avLst/>
            <a:gdLst/>
            <a:ahLst/>
            <a:cxnLst/>
            <a:rect r="r" b="b" t="t" l="l"/>
            <a:pathLst>
              <a:path h="1185137" w="826577">
                <a:moveTo>
                  <a:pt x="0" y="0"/>
                </a:moveTo>
                <a:lnTo>
                  <a:pt x="826576" y="0"/>
                </a:lnTo>
                <a:lnTo>
                  <a:pt x="826576" y="1185137"/>
                </a:lnTo>
                <a:lnTo>
                  <a:pt x="0" y="11851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8380897">
            <a:off x="775479" y="1871714"/>
            <a:ext cx="927423" cy="1329729"/>
          </a:xfrm>
          <a:custGeom>
            <a:avLst/>
            <a:gdLst/>
            <a:ahLst/>
            <a:cxnLst/>
            <a:rect r="r" b="b" t="t" l="l"/>
            <a:pathLst>
              <a:path h="1329729" w="927423">
                <a:moveTo>
                  <a:pt x="0" y="0"/>
                </a:moveTo>
                <a:lnTo>
                  <a:pt x="927422" y="0"/>
                </a:lnTo>
                <a:lnTo>
                  <a:pt x="927422" y="1329730"/>
                </a:lnTo>
                <a:lnTo>
                  <a:pt x="0" y="13297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0" id="20"/>
          <p:cNvGrpSpPr/>
          <p:nvPr/>
        </p:nvGrpSpPr>
        <p:grpSpPr>
          <a:xfrm rot="0">
            <a:off x="636693" y="916907"/>
            <a:ext cx="2779451" cy="1065816"/>
            <a:chOff x="0" y="0"/>
            <a:chExt cx="3705934" cy="1421088"/>
          </a:xfrm>
        </p:grpSpPr>
        <p:sp>
          <p:nvSpPr>
            <p:cNvPr name="Freeform 21" id="2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2" id="2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KEYİF</a:t>
              </a:r>
            </a:p>
          </p:txBody>
        </p:sp>
      </p:grpSp>
      <p:grpSp>
        <p:nvGrpSpPr>
          <p:cNvPr name="Group 23" id="23"/>
          <p:cNvGrpSpPr/>
          <p:nvPr/>
        </p:nvGrpSpPr>
        <p:grpSpPr>
          <a:xfrm rot="0">
            <a:off x="10823536" y="8463735"/>
            <a:ext cx="2779451" cy="1065816"/>
            <a:chOff x="0" y="0"/>
            <a:chExt cx="3705934" cy="1421088"/>
          </a:xfrm>
        </p:grpSpPr>
        <p:sp>
          <p:nvSpPr>
            <p:cNvPr name="Freeform 24" id="24"/>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5" id="25"/>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BAŞARMA</a:t>
              </a:r>
            </a:p>
          </p:txBody>
        </p:sp>
      </p:grpSp>
      <p:grpSp>
        <p:nvGrpSpPr>
          <p:cNvPr name="Group 26" id="26"/>
          <p:cNvGrpSpPr/>
          <p:nvPr/>
        </p:nvGrpSpPr>
        <p:grpSpPr>
          <a:xfrm rot="0">
            <a:off x="7754275" y="8824691"/>
            <a:ext cx="2779451" cy="1065816"/>
            <a:chOff x="0" y="0"/>
            <a:chExt cx="3705934" cy="1421088"/>
          </a:xfrm>
        </p:grpSpPr>
        <p:sp>
          <p:nvSpPr>
            <p:cNvPr name="Freeform 27" id="27"/>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8" id="28"/>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ARZU</a:t>
              </a:r>
            </a:p>
          </p:txBody>
        </p:sp>
      </p:grpSp>
      <p:grpSp>
        <p:nvGrpSpPr>
          <p:cNvPr name="Group 29" id="29"/>
          <p:cNvGrpSpPr/>
          <p:nvPr/>
        </p:nvGrpSpPr>
        <p:grpSpPr>
          <a:xfrm rot="0">
            <a:off x="4343560" y="8153585"/>
            <a:ext cx="2779451" cy="1065816"/>
            <a:chOff x="0" y="0"/>
            <a:chExt cx="3705934" cy="1421088"/>
          </a:xfrm>
        </p:grpSpPr>
        <p:sp>
          <p:nvSpPr>
            <p:cNvPr name="Freeform 30" id="30"/>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1" id="31"/>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AFFETME</a:t>
              </a:r>
            </a:p>
          </p:txBody>
        </p:sp>
      </p:grpSp>
      <p:grpSp>
        <p:nvGrpSpPr>
          <p:cNvPr name="Group 32" id="32"/>
          <p:cNvGrpSpPr/>
          <p:nvPr/>
        </p:nvGrpSpPr>
        <p:grpSpPr>
          <a:xfrm rot="0">
            <a:off x="1028700" y="8531178"/>
            <a:ext cx="2779451" cy="1065816"/>
            <a:chOff x="0" y="0"/>
            <a:chExt cx="3705934" cy="1421088"/>
          </a:xfrm>
        </p:grpSpPr>
        <p:sp>
          <p:nvSpPr>
            <p:cNvPr name="Freeform 33" id="33"/>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4" id="34"/>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GÜÇLÜ OLMA</a:t>
              </a:r>
            </a:p>
          </p:txBody>
        </p:sp>
      </p:grpSp>
      <p:grpSp>
        <p:nvGrpSpPr>
          <p:cNvPr name="Group 35" id="35"/>
          <p:cNvGrpSpPr/>
          <p:nvPr/>
        </p:nvGrpSpPr>
        <p:grpSpPr>
          <a:xfrm rot="0">
            <a:off x="14833785" y="5541572"/>
            <a:ext cx="2779451" cy="1065816"/>
            <a:chOff x="0" y="0"/>
            <a:chExt cx="3705934" cy="1421088"/>
          </a:xfrm>
        </p:grpSpPr>
        <p:sp>
          <p:nvSpPr>
            <p:cNvPr name="Freeform 36" id="36"/>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7" id="37"/>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HAYRANLIK</a:t>
              </a:r>
            </a:p>
          </p:txBody>
        </p:sp>
      </p:grpSp>
      <p:grpSp>
        <p:nvGrpSpPr>
          <p:cNvPr name="Group 38" id="38"/>
          <p:cNvGrpSpPr/>
          <p:nvPr/>
        </p:nvGrpSpPr>
        <p:grpSpPr>
          <a:xfrm rot="0">
            <a:off x="12213261" y="6716482"/>
            <a:ext cx="2779451" cy="1065816"/>
            <a:chOff x="0" y="0"/>
            <a:chExt cx="3705934" cy="1421088"/>
          </a:xfrm>
        </p:grpSpPr>
        <p:sp>
          <p:nvSpPr>
            <p:cNvPr name="Freeform 39" id="39"/>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0" id="40"/>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RAHATLIK</a:t>
              </a:r>
            </a:p>
          </p:txBody>
        </p:sp>
      </p:grpSp>
      <p:grpSp>
        <p:nvGrpSpPr>
          <p:cNvPr name="Group 41" id="41"/>
          <p:cNvGrpSpPr/>
          <p:nvPr/>
        </p:nvGrpSpPr>
        <p:grpSpPr>
          <a:xfrm rot="0">
            <a:off x="14479849" y="7930827"/>
            <a:ext cx="2779451" cy="1065816"/>
            <a:chOff x="0" y="0"/>
            <a:chExt cx="3705934" cy="1421088"/>
          </a:xfrm>
        </p:grpSpPr>
        <p:sp>
          <p:nvSpPr>
            <p:cNvPr name="Freeform 42" id="42"/>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3" id="43"/>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FERAHLIK</a:t>
              </a:r>
            </a:p>
          </p:txBody>
        </p:sp>
      </p:grpSp>
      <p:grpSp>
        <p:nvGrpSpPr>
          <p:cNvPr name="Group 44" id="44"/>
          <p:cNvGrpSpPr/>
          <p:nvPr/>
        </p:nvGrpSpPr>
        <p:grpSpPr>
          <a:xfrm rot="0">
            <a:off x="10869681" y="4570916"/>
            <a:ext cx="2779451" cy="1065816"/>
            <a:chOff x="0" y="0"/>
            <a:chExt cx="3705934" cy="1421088"/>
          </a:xfrm>
        </p:grpSpPr>
        <p:sp>
          <p:nvSpPr>
            <p:cNvPr name="Freeform 45" id="45"/>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6" id="46"/>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AŞK</a:t>
              </a:r>
            </a:p>
          </p:txBody>
        </p:sp>
      </p:grpSp>
      <p:grpSp>
        <p:nvGrpSpPr>
          <p:cNvPr name="Group 47" id="47"/>
          <p:cNvGrpSpPr/>
          <p:nvPr/>
        </p:nvGrpSpPr>
        <p:grpSpPr>
          <a:xfrm rot="0">
            <a:off x="7800420" y="4931872"/>
            <a:ext cx="2779451" cy="1065816"/>
            <a:chOff x="0" y="0"/>
            <a:chExt cx="3705934" cy="1421088"/>
          </a:xfrm>
        </p:grpSpPr>
        <p:sp>
          <p:nvSpPr>
            <p:cNvPr name="Freeform 48" id="48"/>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49" id="49"/>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HOŞNUTLUK</a:t>
              </a:r>
            </a:p>
          </p:txBody>
        </p:sp>
      </p:grpSp>
      <p:grpSp>
        <p:nvGrpSpPr>
          <p:cNvPr name="Group 50" id="50"/>
          <p:cNvGrpSpPr/>
          <p:nvPr/>
        </p:nvGrpSpPr>
        <p:grpSpPr>
          <a:xfrm rot="0">
            <a:off x="4863035" y="4038008"/>
            <a:ext cx="2779451" cy="1065816"/>
            <a:chOff x="0" y="0"/>
            <a:chExt cx="3705934" cy="1421088"/>
          </a:xfrm>
        </p:grpSpPr>
        <p:sp>
          <p:nvSpPr>
            <p:cNvPr name="Freeform 51" id="5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2" id="5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SEVİNÇ</a:t>
              </a:r>
            </a:p>
          </p:txBody>
        </p:sp>
      </p:grpSp>
      <p:sp>
        <p:nvSpPr>
          <p:cNvPr name="Freeform 53" id="53"/>
          <p:cNvSpPr/>
          <p:nvPr/>
        </p:nvSpPr>
        <p:spPr>
          <a:xfrm flipH="false" flipV="false" rot="262007">
            <a:off x="675267" y="4469500"/>
            <a:ext cx="3641606" cy="1152072"/>
          </a:xfrm>
          <a:custGeom>
            <a:avLst/>
            <a:gdLst/>
            <a:ahLst/>
            <a:cxnLst/>
            <a:rect r="r" b="b" t="t" l="l"/>
            <a:pathLst>
              <a:path h="1152072" w="3641606">
                <a:moveTo>
                  <a:pt x="0" y="0"/>
                </a:moveTo>
                <a:lnTo>
                  <a:pt x="3641606" y="0"/>
                </a:lnTo>
                <a:lnTo>
                  <a:pt x="3641606" y="1152072"/>
                </a:lnTo>
                <a:lnTo>
                  <a:pt x="0" y="11520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4" id="54"/>
          <p:cNvSpPr txBox="true"/>
          <p:nvPr/>
        </p:nvSpPr>
        <p:spPr>
          <a:xfrm rot="0">
            <a:off x="768777" y="4528386"/>
            <a:ext cx="3574784" cy="79819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TAKDİR EDİLME</a:t>
            </a:r>
          </a:p>
        </p:txBody>
      </p:sp>
      <p:grpSp>
        <p:nvGrpSpPr>
          <p:cNvPr name="Group 55" id="55"/>
          <p:cNvGrpSpPr/>
          <p:nvPr/>
        </p:nvGrpSpPr>
        <p:grpSpPr>
          <a:xfrm rot="0">
            <a:off x="14879931" y="1648753"/>
            <a:ext cx="2779451" cy="1065816"/>
            <a:chOff x="0" y="0"/>
            <a:chExt cx="3705934" cy="1421088"/>
          </a:xfrm>
        </p:grpSpPr>
        <p:sp>
          <p:nvSpPr>
            <p:cNvPr name="Freeform 56" id="56"/>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7" id="57"/>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HUŞU</a:t>
              </a:r>
            </a:p>
          </p:txBody>
        </p:sp>
      </p:grpSp>
      <p:grpSp>
        <p:nvGrpSpPr>
          <p:cNvPr name="Group 58" id="58"/>
          <p:cNvGrpSpPr/>
          <p:nvPr/>
        </p:nvGrpSpPr>
        <p:grpSpPr>
          <a:xfrm rot="0">
            <a:off x="12259407" y="2823662"/>
            <a:ext cx="2779451" cy="1065816"/>
            <a:chOff x="0" y="0"/>
            <a:chExt cx="3705934" cy="1421088"/>
          </a:xfrm>
        </p:grpSpPr>
        <p:sp>
          <p:nvSpPr>
            <p:cNvPr name="Freeform 59" id="59"/>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0" id="60"/>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SEVGİ</a:t>
              </a:r>
            </a:p>
          </p:txBody>
        </p:sp>
      </p:grpSp>
      <p:grpSp>
        <p:nvGrpSpPr>
          <p:cNvPr name="Group 61" id="61"/>
          <p:cNvGrpSpPr/>
          <p:nvPr/>
        </p:nvGrpSpPr>
        <p:grpSpPr>
          <a:xfrm rot="0">
            <a:off x="14525995" y="4038008"/>
            <a:ext cx="2779451" cy="1065816"/>
            <a:chOff x="0" y="0"/>
            <a:chExt cx="3705934" cy="1421088"/>
          </a:xfrm>
        </p:grpSpPr>
        <p:sp>
          <p:nvSpPr>
            <p:cNvPr name="Freeform 62" id="62"/>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3" id="63"/>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DİNGİN</a:t>
              </a:r>
            </a:p>
          </p:txBody>
        </p:sp>
      </p:grpSp>
      <p:grpSp>
        <p:nvGrpSpPr>
          <p:cNvPr name="Group 64" id="64"/>
          <p:cNvGrpSpPr/>
          <p:nvPr/>
        </p:nvGrpSpPr>
        <p:grpSpPr>
          <a:xfrm rot="0">
            <a:off x="8044085" y="6612177"/>
            <a:ext cx="2779451" cy="1065816"/>
            <a:chOff x="0" y="0"/>
            <a:chExt cx="3705934" cy="1421088"/>
          </a:xfrm>
        </p:grpSpPr>
        <p:sp>
          <p:nvSpPr>
            <p:cNvPr name="Freeform 65" id="65"/>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6" id="66"/>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ÇOŞKU</a:t>
              </a:r>
            </a:p>
          </p:txBody>
        </p:sp>
      </p:grpSp>
      <p:grpSp>
        <p:nvGrpSpPr>
          <p:cNvPr name="Group 67" id="67"/>
          <p:cNvGrpSpPr/>
          <p:nvPr/>
        </p:nvGrpSpPr>
        <p:grpSpPr>
          <a:xfrm rot="0">
            <a:off x="4494344" y="6390422"/>
            <a:ext cx="2779451" cy="1065816"/>
            <a:chOff x="0" y="0"/>
            <a:chExt cx="3705934" cy="1421088"/>
          </a:xfrm>
        </p:grpSpPr>
        <p:sp>
          <p:nvSpPr>
            <p:cNvPr name="Freeform 68" id="68"/>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69" id="69"/>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ÖZGÜRLÜK</a:t>
              </a:r>
            </a:p>
          </p:txBody>
        </p:sp>
      </p:grpSp>
      <p:grpSp>
        <p:nvGrpSpPr>
          <p:cNvPr name="Group 70" id="70"/>
          <p:cNvGrpSpPr/>
          <p:nvPr/>
        </p:nvGrpSpPr>
        <p:grpSpPr>
          <a:xfrm rot="0">
            <a:off x="1074846" y="6390422"/>
            <a:ext cx="2779451" cy="1065816"/>
            <a:chOff x="0" y="0"/>
            <a:chExt cx="3705934" cy="1421088"/>
          </a:xfrm>
        </p:grpSpPr>
        <p:sp>
          <p:nvSpPr>
            <p:cNvPr name="Freeform 71" id="71"/>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2" id="72"/>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HEYECAN</a:t>
              </a:r>
            </a:p>
          </p:txBody>
        </p:sp>
      </p:grpSp>
      <p:grpSp>
        <p:nvGrpSpPr>
          <p:cNvPr name="Group 73" id="73"/>
          <p:cNvGrpSpPr/>
          <p:nvPr/>
        </p:nvGrpSpPr>
        <p:grpSpPr>
          <a:xfrm rot="0">
            <a:off x="8273749" y="2918725"/>
            <a:ext cx="2779451" cy="1065816"/>
            <a:chOff x="0" y="0"/>
            <a:chExt cx="3705934" cy="1421088"/>
          </a:xfrm>
        </p:grpSpPr>
        <p:sp>
          <p:nvSpPr>
            <p:cNvPr name="Freeform 74" id="74"/>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5" id="75"/>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BAĞLILIK</a:t>
              </a:r>
            </a:p>
          </p:txBody>
        </p:sp>
      </p:grpSp>
      <p:grpSp>
        <p:nvGrpSpPr>
          <p:cNvPr name="Group 76" id="76"/>
          <p:cNvGrpSpPr/>
          <p:nvPr/>
        </p:nvGrpSpPr>
        <p:grpSpPr>
          <a:xfrm rot="0">
            <a:off x="4863035" y="2247619"/>
            <a:ext cx="2779451" cy="1065816"/>
            <a:chOff x="0" y="0"/>
            <a:chExt cx="3705934" cy="1421088"/>
          </a:xfrm>
        </p:grpSpPr>
        <p:sp>
          <p:nvSpPr>
            <p:cNvPr name="Freeform 77" id="77"/>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8" id="78"/>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GÜVEN</a:t>
              </a:r>
            </a:p>
          </p:txBody>
        </p:sp>
      </p:grpSp>
      <p:grpSp>
        <p:nvGrpSpPr>
          <p:cNvPr name="Group 79" id="79"/>
          <p:cNvGrpSpPr/>
          <p:nvPr/>
        </p:nvGrpSpPr>
        <p:grpSpPr>
          <a:xfrm rot="0">
            <a:off x="1548174" y="2625212"/>
            <a:ext cx="2779451" cy="1065816"/>
            <a:chOff x="0" y="0"/>
            <a:chExt cx="3705934" cy="1421088"/>
          </a:xfrm>
        </p:grpSpPr>
        <p:sp>
          <p:nvSpPr>
            <p:cNvPr name="Freeform 80" id="80"/>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1" id="81"/>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NEŞE</a:t>
              </a:r>
            </a:p>
          </p:txBody>
        </p:sp>
      </p:grpSp>
      <p:grpSp>
        <p:nvGrpSpPr>
          <p:cNvPr name="Group 82" id="82"/>
          <p:cNvGrpSpPr/>
          <p:nvPr/>
        </p:nvGrpSpPr>
        <p:grpSpPr>
          <a:xfrm rot="0">
            <a:off x="4494344" y="809317"/>
            <a:ext cx="2779451" cy="1065816"/>
            <a:chOff x="0" y="0"/>
            <a:chExt cx="3705934" cy="1421088"/>
          </a:xfrm>
        </p:grpSpPr>
        <p:sp>
          <p:nvSpPr>
            <p:cNvPr name="Freeform 83" id="83"/>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4" id="84"/>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HUZUR</a:t>
              </a:r>
            </a:p>
          </p:txBody>
        </p:sp>
      </p:grpSp>
      <p:grpSp>
        <p:nvGrpSpPr>
          <p:cNvPr name="Group 85" id="85"/>
          <p:cNvGrpSpPr/>
          <p:nvPr/>
        </p:nvGrpSpPr>
        <p:grpSpPr>
          <a:xfrm rot="0">
            <a:off x="8350120" y="582937"/>
            <a:ext cx="2779451" cy="1065816"/>
            <a:chOff x="0" y="0"/>
            <a:chExt cx="3705934" cy="1421088"/>
          </a:xfrm>
        </p:grpSpPr>
        <p:sp>
          <p:nvSpPr>
            <p:cNvPr name="Freeform 86" id="86"/>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7" id="87"/>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ZEVK</a:t>
              </a:r>
            </a:p>
          </p:txBody>
        </p:sp>
      </p:grpSp>
      <p:grpSp>
        <p:nvGrpSpPr>
          <p:cNvPr name="Group 88" id="88"/>
          <p:cNvGrpSpPr/>
          <p:nvPr/>
        </p:nvGrpSpPr>
        <p:grpSpPr>
          <a:xfrm rot="0">
            <a:off x="10579871" y="1648753"/>
            <a:ext cx="2779451" cy="1065816"/>
            <a:chOff x="0" y="0"/>
            <a:chExt cx="3705934" cy="1421088"/>
          </a:xfrm>
        </p:grpSpPr>
        <p:sp>
          <p:nvSpPr>
            <p:cNvPr name="Freeform 89" id="89"/>
            <p:cNvSpPr/>
            <p:nvPr/>
          </p:nvSpPr>
          <p:spPr>
            <a:xfrm flipH="false" flipV="false" rot="262007">
              <a:off x="38441" y="136494"/>
              <a:ext cx="3629052" cy="1148100"/>
            </a:xfrm>
            <a:custGeom>
              <a:avLst/>
              <a:gdLst/>
              <a:ahLst/>
              <a:cxnLst/>
              <a:rect r="r" b="b" t="t" l="l"/>
              <a:pathLst>
                <a:path h="1148100" w="3629052">
                  <a:moveTo>
                    <a:pt x="0" y="0"/>
                  </a:moveTo>
                  <a:lnTo>
                    <a:pt x="3629052" y="0"/>
                  </a:lnTo>
                  <a:lnTo>
                    <a:pt x="3629052" y="1148100"/>
                  </a:lnTo>
                  <a:lnTo>
                    <a:pt x="0" y="1148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0" id="90"/>
            <p:cNvSpPr txBox="true"/>
            <p:nvPr/>
          </p:nvSpPr>
          <p:spPr>
            <a:xfrm rot="0">
              <a:off x="247149" y="111781"/>
              <a:ext cx="3211637" cy="1010286"/>
            </a:xfrm>
            <a:prstGeom prst="rect">
              <a:avLst/>
            </a:prstGeom>
          </p:spPr>
          <p:txBody>
            <a:bodyPr anchor="t" rtlCol="false" tIns="0" lIns="0" bIns="0" rIns="0">
              <a:spAutoFit/>
            </a:bodyPr>
            <a:lstStyle/>
            <a:p>
              <a:pPr algn="ctr">
                <a:lnSpc>
                  <a:spcPts val="5879"/>
                </a:lnSpc>
              </a:pPr>
              <a:r>
                <a:rPr lang="en-US" sz="4199">
                  <a:solidFill>
                    <a:srgbClr val="000000"/>
                  </a:solidFill>
                  <a:latin typeface="Acceleration Circle"/>
                </a:rPr>
                <a:t>EĞLENCE</a:t>
              </a:r>
            </a:p>
          </p:txBody>
        </p:sp>
      </p:grpSp>
    </p:spTree>
  </p:cSld>
  <p:clrMapOvr>
    <a:masterClrMapping/>
  </p:clrMapOvr>
  <p:transition spd="slow">
    <p:push dir="l"/>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true" rot="0">
            <a:off x="1483892" y="1412781"/>
            <a:ext cx="7976488" cy="7483396"/>
          </a:xfrm>
          <a:custGeom>
            <a:avLst/>
            <a:gdLst/>
            <a:ahLst/>
            <a:cxnLst/>
            <a:rect r="r" b="b" t="t" l="l"/>
            <a:pathLst>
              <a:path h="7483396" w="7976488">
                <a:moveTo>
                  <a:pt x="0" y="7483396"/>
                </a:moveTo>
                <a:lnTo>
                  <a:pt x="7976488" y="7483396"/>
                </a:lnTo>
                <a:lnTo>
                  <a:pt x="7976488" y="0"/>
                </a:lnTo>
                <a:lnTo>
                  <a:pt x="0" y="0"/>
                </a:lnTo>
                <a:lnTo>
                  <a:pt x="0" y="748339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57313" y="1560256"/>
            <a:ext cx="8591591" cy="7279420"/>
          </a:xfrm>
          <a:custGeom>
            <a:avLst/>
            <a:gdLst/>
            <a:ahLst/>
            <a:cxnLst/>
            <a:rect r="r" b="b" t="t" l="l"/>
            <a:pathLst>
              <a:path h="7279420" w="8591591">
                <a:moveTo>
                  <a:pt x="0" y="0"/>
                </a:moveTo>
                <a:lnTo>
                  <a:pt x="8591591" y="0"/>
                </a:lnTo>
                <a:lnTo>
                  <a:pt x="8591591" y="7279421"/>
                </a:lnTo>
                <a:lnTo>
                  <a:pt x="0" y="72794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192640">
            <a:off x="16670561" y="7695388"/>
            <a:ext cx="1801962" cy="2266619"/>
          </a:xfrm>
          <a:custGeom>
            <a:avLst/>
            <a:gdLst/>
            <a:ahLst/>
            <a:cxnLst/>
            <a:rect r="r" b="b" t="t" l="l"/>
            <a:pathLst>
              <a:path h="2266619" w="1801962">
                <a:moveTo>
                  <a:pt x="0" y="0"/>
                </a:moveTo>
                <a:lnTo>
                  <a:pt x="1801963" y="0"/>
                </a:lnTo>
                <a:lnTo>
                  <a:pt x="1801963" y="2266619"/>
                </a:lnTo>
                <a:lnTo>
                  <a:pt x="0" y="22666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67651">
            <a:off x="951848" y="1047928"/>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83892" y="1588977"/>
            <a:ext cx="7426588" cy="6618946"/>
          </a:xfrm>
          <a:custGeom>
            <a:avLst/>
            <a:gdLst/>
            <a:ahLst/>
            <a:cxnLst/>
            <a:rect r="r" b="b" t="t" l="l"/>
            <a:pathLst>
              <a:path h="6618946" w="7426588">
                <a:moveTo>
                  <a:pt x="0" y="0"/>
                </a:moveTo>
                <a:lnTo>
                  <a:pt x="7426587" y="0"/>
                </a:lnTo>
                <a:lnTo>
                  <a:pt x="7426587" y="6618946"/>
                </a:lnTo>
                <a:lnTo>
                  <a:pt x="0" y="661894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grpSp>
        <p:nvGrpSpPr>
          <p:cNvPr name="Group 7" id="7"/>
          <p:cNvGrpSpPr/>
          <p:nvPr/>
        </p:nvGrpSpPr>
        <p:grpSpPr>
          <a:xfrm rot="0">
            <a:off x="10544073" y="4446192"/>
            <a:ext cx="7027470" cy="2371023"/>
            <a:chOff x="0" y="0"/>
            <a:chExt cx="9369959" cy="3161364"/>
          </a:xfrm>
        </p:grpSpPr>
        <p:sp>
          <p:nvSpPr>
            <p:cNvPr name="TextBox 8" id="8"/>
            <p:cNvSpPr txBox="true"/>
            <p:nvPr/>
          </p:nvSpPr>
          <p:spPr>
            <a:xfrm rot="0">
              <a:off x="0" y="2720039"/>
              <a:ext cx="9369959" cy="449792"/>
            </a:xfrm>
            <a:prstGeom prst="rect">
              <a:avLst/>
            </a:prstGeom>
          </p:spPr>
          <p:txBody>
            <a:bodyPr anchor="t" rtlCol="false" tIns="0" lIns="0" bIns="0" rIns="0">
              <a:spAutoFit/>
            </a:bodyPr>
            <a:lstStyle/>
            <a:p>
              <a:pPr marL="0" indent="0" lvl="0">
                <a:lnSpc>
                  <a:spcPts val="2800"/>
                </a:lnSpc>
                <a:spcBef>
                  <a:spcPct val="0"/>
                </a:spcBef>
              </a:pPr>
            </a:p>
          </p:txBody>
        </p:sp>
        <p:sp>
          <p:nvSpPr>
            <p:cNvPr name="TextBox 9" id="9"/>
            <p:cNvSpPr txBox="true"/>
            <p:nvPr/>
          </p:nvSpPr>
          <p:spPr>
            <a:xfrm rot="0">
              <a:off x="0" y="102658"/>
              <a:ext cx="9369959" cy="2140572"/>
            </a:xfrm>
            <a:prstGeom prst="rect">
              <a:avLst/>
            </a:prstGeom>
          </p:spPr>
          <p:txBody>
            <a:bodyPr anchor="t" rtlCol="false" tIns="0" lIns="0" bIns="0" rIns="0">
              <a:spAutoFit/>
            </a:bodyPr>
            <a:lstStyle/>
            <a:p>
              <a:pPr>
                <a:lnSpc>
                  <a:spcPts val="12209"/>
                </a:lnSpc>
              </a:pPr>
              <a:r>
                <a:rPr lang="en-US" sz="11099">
                  <a:solidFill>
                    <a:srgbClr val="000000"/>
                  </a:solidFill>
                  <a:latin typeface="Amatic SC Bold"/>
                </a:rPr>
                <a:t>GÜÇLÜ YÖNLERİM?</a:t>
              </a:r>
            </a:p>
          </p:txBody>
        </p:sp>
      </p:grpSp>
    </p:spTree>
  </p:cSld>
  <p:clrMapOvr>
    <a:masterClrMapping/>
  </p:clrMapOvr>
  <p:transition spd="slow">
    <p:push dir="l"/>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7192640">
            <a:off x="16670561" y="7695388"/>
            <a:ext cx="1801962" cy="2266619"/>
          </a:xfrm>
          <a:custGeom>
            <a:avLst/>
            <a:gdLst/>
            <a:ahLst/>
            <a:cxnLst/>
            <a:rect r="r" b="b" t="t" l="l"/>
            <a:pathLst>
              <a:path h="2266619" w="1801962">
                <a:moveTo>
                  <a:pt x="0" y="0"/>
                </a:moveTo>
                <a:lnTo>
                  <a:pt x="1801963" y="0"/>
                </a:lnTo>
                <a:lnTo>
                  <a:pt x="1801963" y="2266619"/>
                </a:lnTo>
                <a:lnTo>
                  <a:pt x="0" y="22666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67651">
            <a:off x="951848" y="1047928"/>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667709" y="1294478"/>
            <a:ext cx="8591591" cy="7483396"/>
            <a:chOff x="0" y="0"/>
            <a:chExt cx="11455454" cy="9977862"/>
          </a:xfrm>
        </p:grpSpPr>
        <p:sp>
          <p:nvSpPr>
            <p:cNvPr name="Freeform 5" id="5"/>
            <p:cNvSpPr/>
            <p:nvPr/>
          </p:nvSpPr>
          <p:spPr>
            <a:xfrm flipH="false" flipV="true" rot="0">
              <a:off x="168771" y="0"/>
              <a:ext cx="10635318" cy="9977862"/>
            </a:xfrm>
            <a:custGeom>
              <a:avLst/>
              <a:gdLst/>
              <a:ahLst/>
              <a:cxnLst/>
              <a:rect r="r" b="b" t="t" l="l"/>
              <a:pathLst>
                <a:path h="9977862" w="10635318">
                  <a:moveTo>
                    <a:pt x="0" y="9977862"/>
                  </a:moveTo>
                  <a:lnTo>
                    <a:pt x="10635318" y="9977862"/>
                  </a:lnTo>
                  <a:lnTo>
                    <a:pt x="10635318" y="0"/>
                  </a:lnTo>
                  <a:lnTo>
                    <a:pt x="0" y="0"/>
                  </a:lnTo>
                  <a:lnTo>
                    <a:pt x="0" y="997786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196634"/>
              <a:ext cx="11455454" cy="9705894"/>
            </a:xfrm>
            <a:custGeom>
              <a:avLst/>
              <a:gdLst/>
              <a:ahLst/>
              <a:cxnLst/>
              <a:rect r="r" b="b" t="t" l="l"/>
              <a:pathLst>
                <a:path h="9705894" w="11455454">
                  <a:moveTo>
                    <a:pt x="0" y="0"/>
                  </a:moveTo>
                  <a:lnTo>
                    <a:pt x="11455454" y="0"/>
                  </a:lnTo>
                  <a:lnTo>
                    <a:pt x="11455454" y="9705894"/>
                  </a:lnTo>
                  <a:lnTo>
                    <a:pt x="0" y="97058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8771" y="234929"/>
              <a:ext cx="9902117" cy="8825261"/>
            </a:xfrm>
            <a:custGeom>
              <a:avLst/>
              <a:gdLst/>
              <a:ahLst/>
              <a:cxnLst/>
              <a:rect r="r" b="b" t="t" l="l"/>
              <a:pathLst>
                <a:path h="8825261" w="9902117">
                  <a:moveTo>
                    <a:pt x="0" y="0"/>
                  </a:moveTo>
                  <a:lnTo>
                    <a:pt x="9902117" y="0"/>
                  </a:lnTo>
                  <a:lnTo>
                    <a:pt x="9902117" y="8825261"/>
                  </a:lnTo>
                  <a:lnTo>
                    <a:pt x="0" y="88252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grpSp>
      <p:grpSp>
        <p:nvGrpSpPr>
          <p:cNvPr name="Group 8" id="8"/>
          <p:cNvGrpSpPr/>
          <p:nvPr/>
        </p:nvGrpSpPr>
        <p:grpSpPr>
          <a:xfrm rot="0">
            <a:off x="933450" y="1560256"/>
            <a:ext cx="7376186" cy="8543223"/>
            <a:chOff x="0" y="0"/>
            <a:chExt cx="9834915" cy="11390964"/>
          </a:xfrm>
        </p:grpSpPr>
        <p:sp>
          <p:nvSpPr>
            <p:cNvPr name="TextBox 9" id="9"/>
            <p:cNvSpPr txBox="true"/>
            <p:nvPr/>
          </p:nvSpPr>
          <p:spPr>
            <a:xfrm rot="0">
              <a:off x="0" y="10949639"/>
              <a:ext cx="9834915" cy="449792"/>
            </a:xfrm>
            <a:prstGeom prst="rect">
              <a:avLst/>
            </a:prstGeom>
          </p:spPr>
          <p:txBody>
            <a:bodyPr anchor="t" rtlCol="false" tIns="0" lIns="0" bIns="0" rIns="0">
              <a:spAutoFit/>
            </a:bodyPr>
            <a:lstStyle/>
            <a:p>
              <a:pPr marL="0" indent="0" lvl="0">
                <a:lnSpc>
                  <a:spcPts val="2800"/>
                </a:lnSpc>
                <a:spcBef>
                  <a:spcPct val="0"/>
                </a:spcBef>
              </a:pPr>
            </a:p>
          </p:txBody>
        </p:sp>
        <p:sp>
          <p:nvSpPr>
            <p:cNvPr name="TextBox 10" id="10"/>
            <p:cNvSpPr txBox="true"/>
            <p:nvPr/>
          </p:nvSpPr>
          <p:spPr>
            <a:xfrm rot="0">
              <a:off x="0" y="102658"/>
              <a:ext cx="9834915" cy="10370172"/>
            </a:xfrm>
            <a:prstGeom prst="rect">
              <a:avLst/>
            </a:prstGeom>
          </p:spPr>
          <p:txBody>
            <a:bodyPr anchor="t" rtlCol="false" tIns="0" lIns="0" bIns="0" rIns="0">
              <a:spAutoFit/>
            </a:bodyPr>
            <a:lstStyle/>
            <a:p>
              <a:pPr>
                <a:lnSpc>
                  <a:spcPts val="12209"/>
                </a:lnSpc>
              </a:pPr>
              <a:r>
                <a:rPr lang="en-US" sz="11099">
                  <a:solidFill>
                    <a:srgbClr val="000000"/>
                  </a:solidFill>
                  <a:latin typeface="Amatic SC Bold"/>
                </a:rPr>
                <a:t>KARŞILAŞTIĞIMIZ OLUMSUZLUKLARDA İŞTE BU GÜÇLÜ YANLARIMIZA ODAKLANMALIYIZ.</a:t>
              </a:r>
            </a:p>
          </p:txBody>
        </p:sp>
      </p:grpSp>
    </p:spTree>
  </p:cSld>
  <p:clrMapOvr>
    <a:masterClrMapping/>
  </p:clrMapOvr>
  <p:transition spd="slow">
    <p:push dir="l"/>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sp>
        <p:nvSpPr>
          <p:cNvPr name="Freeform 2" id="2"/>
          <p:cNvSpPr/>
          <p:nvPr/>
        </p:nvSpPr>
        <p:spPr>
          <a:xfrm flipH="false" flipV="false" rot="262007">
            <a:off x="3798732" y="6807612"/>
            <a:ext cx="9829693" cy="3109757"/>
          </a:xfrm>
          <a:custGeom>
            <a:avLst/>
            <a:gdLst/>
            <a:ahLst/>
            <a:cxnLst/>
            <a:rect r="r" b="b" t="t" l="l"/>
            <a:pathLst>
              <a:path h="3109757" w="9829693">
                <a:moveTo>
                  <a:pt x="0" y="0"/>
                </a:moveTo>
                <a:lnTo>
                  <a:pt x="9829693" y="0"/>
                </a:lnTo>
                <a:lnTo>
                  <a:pt x="9829693" y="3109757"/>
                </a:lnTo>
                <a:lnTo>
                  <a:pt x="0" y="31097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098445" y="132313"/>
            <a:ext cx="11034228" cy="9174480"/>
          </a:xfrm>
          <a:prstGeom prst="rect">
            <a:avLst/>
          </a:prstGeom>
        </p:spPr>
        <p:txBody>
          <a:bodyPr anchor="t" rtlCol="false" tIns="0" lIns="0" bIns="0" rIns="0">
            <a:spAutoFit/>
          </a:bodyPr>
          <a:lstStyle/>
          <a:p>
            <a:pPr algn="ctr">
              <a:lnSpc>
                <a:spcPts val="18270"/>
              </a:lnSpc>
            </a:pPr>
            <a:r>
              <a:rPr lang="en-US" sz="13050">
                <a:solidFill>
                  <a:srgbClr val="000000"/>
                </a:solidFill>
                <a:latin typeface="Amatic SC Bold"/>
              </a:rPr>
              <a:t>PEKİİİİİ!</a:t>
            </a:r>
          </a:p>
          <a:p>
            <a:pPr algn="ctr">
              <a:lnSpc>
                <a:spcPts val="18270"/>
              </a:lnSpc>
              <a:spcBef>
                <a:spcPct val="0"/>
              </a:spcBef>
            </a:pPr>
            <a:r>
              <a:rPr lang="en-US" sz="13050">
                <a:solidFill>
                  <a:srgbClr val="000000"/>
                </a:solidFill>
                <a:latin typeface="Amatic SC Bold"/>
              </a:rPr>
              <a:t>YAŞADIĞIN OLUMSUZLUKLARLA NASIL BAŞ EDERSİN?</a:t>
            </a:r>
          </a:p>
        </p:txBody>
      </p:sp>
      <p:sp>
        <p:nvSpPr>
          <p:cNvPr name="Freeform 4" id="4"/>
          <p:cNvSpPr/>
          <p:nvPr/>
        </p:nvSpPr>
        <p:spPr>
          <a:xfrm flipH="false" flipV="false" rot="-715342">
            <a:off x="14569864" y="8736804"/>
            <a:ext cx="541332" cy="519679"/>
          </a:xfrm>
          <a:custGeom>
            <a:avLst/>
            <a:gdLst/>
            <a:ahLst/>
            <a:cxnLst/>
            <a:rect r="r" b="b" t="t" l="l"/>
            <a:pathLst>
              <a:path h="519679" w="541332">
                <a:moveTo>
                  <a:pt x="0" y="0"/>
                </a:moveTo>
                <a:lnTo>
                  <a:pt x="541332" y="0"/>
                </a:lnTo>
                <a:lnTo>
                  <a:pt x="541332" y="519678"/>
                </a:lnTo>
                <a:lnTo>
                  <a:pt x="0" y="5196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339016">
            <a:off x="15534760" y="2137828"/>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640793">
            <a:off x="14658911" y="5167994"/>
            <a:ext cx="542729" cy="919879"/>
          </a:xfrm>
          <a:custGeom>
            <a:avLst/>
            <a:gdLst/>
            <a:ahLst/>
            <a:cxnLst/>
            <a:rect r="r" b="b" t="t" l="l"/>
            <a:pathLst>
              <a:path h="919879" w="542729">
                <a:moveTo>
                  <a:pt x="0" y="0"/>
                </a:moveTo>
                <a:lnTo>
                  <a:pt x="542729" y="0"/>
                </a:lnTo>
                <a:lnTo>
                  <a:pt x="542729" y="919880"/>
                </a:lnTo>
                <a:lnTo>
                  <a:pt x="0" y="9198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2058295" y="999013"/>
            <a:ext cx="758759" cy="837986"/>
          </a:xfrm>
          <a:custGeom>
            <a:avLst/>
            <a:gdLst/>
            <a:ahLst/>
            <a:cxnLst/>
            <a:rect r="r" b="b" t="t" l="l"/>
            <a:pathLst>
              <a:path h="837986" w="758759">
                <a:moveTo>
                  <a:pt x="0" y="0"/>
                </a:moveTo>
                <a:lnTo>
                  <a:pt x="758758" y="0"/>
                </a:lnTo>
                <a:lnTo>
                  <a:pt x="758758" y="837986"/>
                </a:lnTo>
                <a:lnTo>
                  <a:pt x="0" y="8379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5989725">
            <a:off x="947961" y="7781886"/>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3316355">
            <a:off x="15084002" y="1020946"/>
            <a:ext cx="509049" cy="488687"/>
          </a:xfrm>
          <a:custGeom>
            <a:avLst/>
            <a:gdLst/>
            <a:ahLst/>
            <a:cxnLst/>
            <a:rect r="r" b="b" t="t" l="l"/>
            <a:pathLst>
              <a:path h="488687" w="509049">
                <a:moveTo>
                  <a:pt x="0" y="0"/>
                </a:moveTo>
                <a:lnTo>
                  <a:pt x="509049" y="0"/>
                </a:lnTo>
                <a:lnTo>
                  <a:pt x="509049" y="488687"/>
                </a:lnTo>
                <a:lnTo>
                  <a:pt x="0" y="4886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9377544">
            <a:off x="17027424" y="6146079"/>
            <a:ext cx="509049" cy="488687"/>
          </a:xfrm>
          <a:custGeom>
            <a:avLst/>
            <a:gdLst/>
            <a:ahLst/>
            <a:cxnLst/>
            <a:rect r="r" b="b" t="t" l="l"/>
            <a:pathLst>
              <a:path h="488687" w="509049">
                <a:moveTo>
                  <a:pt x="0" y="0"/>
                </a:moveTo>
                <a:lnTo>
                  <a:pt x="509048" y="0"/>
                </a:lnTo>
                <a:lnTo>
                  <a:pt x="509048" y="488686"/>
                </a:lnTo>
                <a:lnTo>
                  <a:pt x="0" y="4886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7948602">
            <a:off x="3681591" y="6062579"/>
            <a:ext cx="319992" cy="307192"/>
          </a:xfrm>
          <a:custGeom>
            <a:avLst/>
            <a:gdLst/>
            <a:ahLst/>
            <a:cxnLst/>
            <a:rect r="r" b="b" t="t" l="l"/>
            <a:pathLst>
              <a:path h="307192" w="319992">
                <a:moveTo>
                  <a:pt x="0" y="0"/>
                </a:moveTo>
                <a:lnTo>
                  <a:pt x="319992" y="0"/>
                </a:lnTo>
                <a:lnTo>
                  <a:pt x="319992" y="307193"/>
                </a:lnTo>
                <a:lnTo>
                  <a:pt x="0" y="3071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780538">
            <a:off x="12558768" y="3395327"/>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4416892">
            <a:off x="982367" y="5827930"/>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043193">
            <a:off x="2979351" y="795305"/>
            <a:ext cx="424393" cy="407417"/>
          </a:xfrm>
          <a:custGeom>
            <a:avLst/>
            <a:gdLst/>
            <a:ahLst/>
            <a:cxnLst/>
            <a:rect r="r" b="b" t="t" l="l"/>
            <a:pathLst>
              <a:path h="407417" w="424393">
                <a:moveTo>
                  <a:pt x="0" y="0"/>
                </a:moveTo>
                <a:lnTo>
                  <a:pt x="424392" y="0"/>
                </a:lnTo>
                <a:lnTo>
                  <a:pt x="424392" y="407417"/>
                </a:lnTo>
                <a:lnTo>
                  <a:pt x="0" y="4074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9454258">
            <a:off x="5477447" y="1295983"/>
            <a:ext cx="511678" cy="867251"/>
          </a:xfrm>
          <a:custGeom>
            <a:avLst/>
            <a:gdLst/>
            <a:ahLst/>
            <a:cxnLst/>
            <a:rect r="r" b="b" t="t" l="l"/>
            <a:pathLst>
              <a:path h="867251" w="511678">
                <a:moveTo>
                  <a:pt x="0" y="0"/>
                </a:moveTo>
                <a:lnTo>
                  <a:pt x="511678" y="0"/>
                </a:lnTo>
                <a:lnTo>
                  <a:pt x="511678" y="867251"/>
                </a:lnTo>
                <a:lnTo>
                  <a:pt x="0" y="8672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8999956">
            <a:off x="4181574" y="2617005"/>
            <a:ext cx="567418" cy="626667"/>
          </a:xfrm>
          <a:custGeom>
            <a:avLst/>
            <a:gdLst/>
            <a:ahLst/>
            <a:cxnLst/>
            <a:rect r="r" b="b" t="t" l="l"/>
            <a:pathLst>
              <a:path h="626667" w="567418">
                <a:moveTo>
                  <a:pt x="0" y="0"/>
                </a:moveTo>
                <a:lnTo>
                  <a:pt x="567418" y="0"/>
                </a:lnTo>
                <a:lnTo>
                  <a:pt x="567418" y="626667"/>
                </a:lnTo>
                <a:lnTo>
                  <a:pt x="0" y="6266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645912">
            <a:off x="3171569" y="4498755"/>
            <a:ext cx="489149" cy="829067"/>
          </a:xfrm>
          <a:custGeom>
            <a:avLst/>
            <a:gdLst/>
            <a:ahLst/>
            <a:cxnLst/>
            <a:rect r="r" b="b" t="t" l="l"/>
            <a:pathLst>
              <a:path h="829067" w="489149">
                <a:moveTo>
                  <a:pt x="0" y="0"/>
                </a:moveTo>
                <a:lnTo>
                  <a:pt x="489149" y="0"/>
                </a:lnTo>
                <a:lnTo>
                  <a:pt x="489149" y="829067"/>
                </a:lnTo>
                <a:lnTo>
                  <a:pt x="0" y="8290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10106568">
            <a:off x="16676320" y="8584997"/>
            <a:ext cx="826577" cy="1185137"/>
          </a:xfrm>
          <a:custGeom>
            <a:avLst/>
            <a:gdLst/>
            <a:ahLst/>
            <a:cxnLst/>
            <a:rect r="r" b="b" t="t" l="l"/>
            <a:pathLst>
              <a:path h="1185137" w="826577">
                <a:moveTo>
                  <a:pt x="0" y="0"/>
                </a:moveTo>
                <a:lnTo>
                  <a:pt x="826576" y="0"/>
                </a:lnTo>
                <a:lnTo>
                  <a:pt x="826576" y="1185137"/>
                </a:lnTo>
                <a:lnTo>
                  <a:pt x="0" y="11851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8380897">
            <a:off x="775479" y="1871714"/>
            <a:ext cx="927423" cy="1329729"/>
          </a:xfrm>
          <a:custGeom>
            <a:avLst/>
            <a:gdLst/>
            <a:ahLst/>
            <a:cxnLst/>
            <a:rect r="r" b="b" t="t" l="l"/>
            <a:pathLst>
              <a:path h="1329729" w="927423">
                <a:moveTo>
                  <a:pt x="0" y="0"/>
                </a:moveTo>
                <a:lnTo>
                  <a:pt x="927422" y="0"/>
                </a:lnTo>
                <a:lnTo>
                  <a:pt x="927422" y="1329730"/>
                </a:lnTo>
                <a:lnTo>
                  <a:pt x="0" y="132973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slow">
    <p:push dir="l"/>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636527" y="5645114"/>
            <a:ext cx="9775021" cy="3092461"/>
          </a:xfrm>
          <a:custGeom>
            <a:avLst/>
            <a:gdLst/>
            <a:ahLst/>
            <a:cxnLst/>
            <a:rect r="r" b="b" t="t" l="l"/>
            <a:pathLst>
              <a:path h="3092461" w="9775021">
                <a:moveTo>
                  <a:pt x="0" y="0"/>
                </a:moveTo>
                <a:lnTo>
                  <a:pt x="9775021" y="0"/>
                </a:lnTo>
                <a:lnTo>
                  <a:pt x="9775021" y="3092461"/>
                </a:lnTo>
                <a:lnTo>
                  <a:pt x="0" y="30924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2209335"/>
            <a:ext cx="9976556" cy="5870176"/>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GÜVENDIĞINİZ BIR YETIŞKINLE KONUŞABILIRSİNİZ.</a:t>
            </a:r>
          </a:p>
        </p:txBody>
      </p:sp>
      <p:sp>
        <p:nvSpPr>
          <p:cNvPr name="Freeform 4" id="4"/>
          <p:cNvSpPr/>
          <p:nvPr/>
        </p:nvSpPr>
        <p:spPr>
          <a:xfrm flipH="false" flipV="false" rot="10559285">
            <a:off x="10854162" y="1954631"/>
            <a:ext cx="6145213" cy="5027902"/>
          </a:xfrm>
          <a:custGeom>
            <a:avLst/>
            <a:gdLst/>
            <a:ahLst/>
            <a:cxnLst/>
            <a:rect r="r" b="b" t="t" l="l"/>
            <a:pathLst>
              <a:path h="5027902" w="6145213">
                <a:moveTo>
                  <a:pt x="0" y="0"/>
                </a:moveTo>
                <a:lnTo>
                  <a:pt x="6145213" y="0"/>
                </a:lnTo>
                <a:lnTo>
                  <a:pt x="6145213" y="5027902"/>
                </a:lnTo>
                <a:lnTo>
                  <a:pt x="0" y="50279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147313" y="2335137"/>
            <a:ext cx="5630470" cy="4770543"/>
          </a:xfrm>
          <a:custGeom>
            <a:avLst/>
            <a:gdLst/>
            <a:ahLst/>
            <a:cxnLst/>
            <a:rect r="r" b="b" t="t" l="l"/>
            <a:pathLst>
              <a:path h="4770543" w="5630470">
                <a:moveTo>
                  <a:pt x="0" y="0"/>
                </a:moveTo>
                <a:lnTo>
                  <a:pt x="5630470" y="0"/>
                </a:lnTo>
                <a:lnTo>
                  <a:pt x="5630470" y="4770544"/>
                </a:lnTo>
                <a:lnTo>
                  <a:pt x="0" y="47705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1465811" y="2682421"/>
            <a:ext cx="4921914" cy="3572322"/>
            <a:chOff x="0" y="0"/>
            <a:chExt cx="2899410" cy="2104390"/>
          </a:xfrm>
        </p:grpSpPr>
        <p:sp>
          <p:nvSpPr>
            <p:cNvPr name="Freeform 7" id="7"/>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4511" t="0" r="-4511" b="0"/>
              </a:stretch>
            </a:blipFill>
          </p:spPr>
        </p:sp>
      </p:grpSp>
      <p:sp>
        <p:nvSpPr>
          <p:cNvPr name="Freeform 8" id="8"/>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slow">
    <p:push dir="l"/>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1055266" y="1417739"/>
            <a:ext cx="11081412" cy="3505756"/>
          </a:xfrm>
          <a:custGeom>
            <a:avLst/>
            <a:gdLst/>
            <a:ahLst/>
            <a:cxnLst/>
            <a:rect r="r" b="b" t="t" l="l"/>
            <a:pathLst>
              <a:path h="3505756" w="11081412">
                <a:moveTo>
                  <a:pt x="0" y="0"/>
                </a:moveTo>
                <a:lnTo>
                  <a:pt x="11081412" y="0"/>
                </a:lnTo>
                <a:lnTo>
                  <a:pt x="11081412" y="3505756"/>
                </a:lnTo>
                <a:lnTo>
                  <a:pt x="0" y="35057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77416" y="2438288"/>
            <a:ext cx="10437111" cy="5870176"/>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GÜÇLÜ YÖNLERINİZİN LISTESINI</a:t>
            </a:r>
          </a:p>
          <a:p>
            <a:pPr>
              <a:lnSpc>
                <a:spcPts val="15951"/>
              </a:lnSpc>
            </a:pPr>
            <a:r>
              <a:rPr lang="en-US" sz="14501">
                <a:solidFill>
                  <a:srgbClr val="000000"/>
                </a:solidFill>
                <a:latin typeface="Amatic SC Bold"/>
              </a:rPr>
              <a:t>YAPABILIRSİNİZ.</a:t>
            </a:r>
          </a:p>
        </p:txBody>
      </p:sp>
      <p:grpSp>
        <p:nvGrpSpPr>
          <p:cNvPr name="Group 4" id="4"/>
          <p:cNvGrpSpPr/>
          <p:nvPr/>
        </p:nvGrpSpPr>
        <p:grpSpPr>
          <a:xfrm rot="0">
            <a:off x="10813452" y="4186835"/>
            <a:ext cx="6481926" cy="5445524"/>
            <a:chOff x="0" y="0"/>
            <a:chExt cx="8642568" cy="7260699"/>
          </a:xfrm>
        </p:grpSpPr>
        <p:sp>
          <p:nvSpPr>
            <p:cNvPr name="Freeform 5" id="5"/>
            <p:cNvSpPr/>
            <p:nvPr/>
          </p:nvSpPr>
          <p:spPr>
            <a:xfrm flipH="false" flipV="false" rot="10559285">
              <a:off x="224475" y="278415"/>
              <a:ext cx="8193618" cy="6703869"/>
            </a:xfrm>
            <a:custGeom>
              <a:avLst/>
              <a:gdLst/>
              <a:ahLst/>
              <a:cxnLst/>
              <a:rect r="r" b="b" t="t" l="l"/>
              <a:pathLst>
                <a:path h="6703869" w="8193618">
                  <a:moveTo>
                    <a:pt x="0" y="0"/>
                  </a:moveTo>
                  <a:lnTo>
                    <a:pt x="8193618" y="0"/>
                  </a:lnTo>
                  <a:lnTo>
                    <a:pt x="8193618" y="6703869"/>
                  </a:lnTo>
                  <a:lnTo>
                    <a:pt x="0" y="6703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15344" y="785756"/>
              <a:ext cx="7507293" cy="6360725"/>
            </a:xfrm>
            <a:custGeom>
              <a:avLst/>
              <a:gdLst/>
              <a:ahLst/>
              <a:cxnLst/>
              <a:rect r="r" b="b" t="t" l="l"/>
              <a:pathLst>
                <a:path h="6360725" w="7507293">
                  <a:moveTo>
                    <a:pt x="0" y="0"/>
                  </a:moveTo>
                  <a:lnTo>
                    <a:pt x="7507293" y="0"/>
                  </a:lnTo>
                  <a:lnTo>
                    <a:pt x="7507293" y="6360725"/>
                  </a:lnTo>
                  <a:lnTo>
                    <a:pt x="0" y="63607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Freeform 7" id="7"/>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11593459" y="5312534"/>
            <a:ext cx="4921914" cy="3572322"/>
            <a:chOff x="0" y="0"/>
            <a:chExt cx="2899410" cy="2104390"/>
          </a:xfrm>
        </p:grpSpPr>
        <p:sp>
          <p:nvSpPr>
            <p:cNvPr name="Freeform 10" id="10"/>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10"/>
              <a:stretch>
                <a:fillRect l="-7648" t="0" r="-7648" b="0"/>
              </a:stretch>
            </a:blipFill>
          </p:spPr>
        </p:sp>
      </p:grpSp>
    </p:spTree>
  </p:cSld>
  <p:clrMapOvr>
    <a:masterClrMapping/>
  </p:clrMapOvr>
  <p:transition spd="slow">
    <p:push dir="l"/>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904878" y="3782573"/>
            <a:ext cx="8157783" cy="2580826"/>
          </a:xfrm>
          <a:custGeom>
            <a:avLst/>
            <a:gdLst/>
            <a:ahLst/>
            <a:cxnLst/>
            <a:rect r="r" b="b" t="t" l="l"/>
            <a:pathLst>
              <a:path h="2580826" w="8157783">
                <a:moveTo>
                  <a:pt x="0" y="0"/>
                </a:moveTo>
                <a:lnTo>
                  <a:pt x="8157783" y="0"/>
                </a:lnTo>
                <a:lnTo>
                  <a:pt x="8157783" y="2580825"/>
                </a:lnTo>
                <a:lnTo>
                  <a:pt x="0" y="25808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2209335"/>
            <a:ext cx="9976556" cy="5870176"/>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KENDINİZE </a:t>
            </a:r>
          </a:p>
          <a:p>
            <a:pPr>
              <a:lnSpc>
                <a:spcPts val="15951"/>
              </a:lnSpc>
            </a:pPr>
            <a:r>
              <a:rPr lang="en-US" sz="14501">
                <a:solidFill>
                  <a:srgbClr val="000000"/>
                </a:solidFill>
                <a:latin typeface="Amatic SC Bold"/>
              </a:rPr>
              <a:t>OLUMLU ŞEYLER SÖYLEYEBILIRSİNİZ. </a:t>
            </a:r>
          </a:p>
        </p:txBody>
      </p:sp>
      <p:sp>
        <p:nvSpPr>
          <p:cNvPr name="Freeform 4" id="4"/>
          <p:cNvSpPr/>
          <p:nvPr/>
        </p:nvSpPr>
        <p:spPr>
          <a:xfrm flipH="false" flipV="false" rot="10559285">
            <a:off x="10854162" y="1954631"/>
            <a:ext cx="6145213" cy="5027902"/>
          </a:xfrm>
          <a:custGeom>
            <a:avLst/>
            <a:gdLst/>
            <a:ahLst/>
            <a:cxnLst/>
            <a:rect r="r" b="b" t="t" l="l"/>
            <a:pathLst>
              <a:path h="5027902" w="6145213">
                <a:moveTo>
                  <a:pt x="0" y="0"/>
                </a:moveTo>
                <a:lnTo>
                  <a:pt x="6145213" y="0"/>
                </a:lnTo>
                <a:lnTo>
                  <a:pt x="6145213" y="5027902"/>
                </a:lnTo>
                <a:lnTo>
                  <a:pt x="0" y="50279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147313" y="2335137"/>
            <a:ext cx="5630470" cy="4770543"/>
          </a:xfrm>
          <a:custGeom>
            <a:avLst/>
            <a:gdLst/>
            <a:ahLst/>
            <a:cxnLst/>
            <a:rect r="r" b="b" t="t" l="l"/>
            <a:pathLst>
              <a:path h="4770543" w="5630470">
                <a:moveTo>
                  <a:pt x="0" y="0"/>
                </a:moveTo>
                <a:lnTo>
                  <a:pt x="5630470" y="0"/>
                </a:lnTo>
                <a:lnTo>
                  <a:pt x="5630470" y="4770544"/>
                </a:lnTo>
                <a:lnTo>
                  <a:pt x="0" y="47705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1465811" y="2682421"/>
            <a:ext cx="4921914" cy="3572322"/>
            <a:chOff x="0" y="0"/>
            <a:chExt cx="2899410" cy="2104390"/>
          </a:xfrm>
        </p:grpSpPr>
        <p:sp>
          <p:nvSpPr>
            <p:cNvPr name="Freeform 7" id="7"/>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28953" t="0" r="-28953" b="0"/>
              </a:stretch>
            </a:blipFill>
          </p:spPr>
        </p:sp>
      </p:grpSp>
      <p:sp>
        <p:nvSpPr>
          <p:cNvPr name="Freeform 8" id="8"/>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slow">
    <p:push dir="l"/>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sp>
        <p:nvSpPr>
          <p:cNvPr name="Freeform 2" id="2"/>
          <p:cNvSpPr/>
          <p:nvPr/>
        </p:nvSpPr>
        <p:spPr>
          <a:xfrm flipH="false" flipV="false" rot="10084657">
            <a:off x="3312608" y="1124663"/>
            <a:ext cx="541332" cy="519679"/>
          </a:xfrm>
          <a:custGeom>
            <a:avLst/>
            <a:gdLst/>
            <a:ahLst/>
            <a:cxnLst/>
            <a:rect r="r" b="b" t="t" l="l"/>
            <a:pathLst>
              <a:path h="519679" w="541332">
                <a:moveTo>
                  <a:pt x="0" y="0"/>
                </a:moveTo>
                <a:lnTo>
                  <a:pt x="541332" y="0"/>
                </a:lnTo>
                <a:lnTo>
                  <a:pt x="541332" y="519678"/>
                </a:lnTo>
                <a:lnTo>
                  <a:pt x="0" y="519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60983">
            <a:off x="1140146" y="6043445"/>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159206">
            <a:off x="3252256" y="4267841"/>
            <a:ext cx="662036" cy="1122094"/>
          </a:xfrm>
          <a:custGeom>
            <a:avLst/>
            <a:gdLst/>
            <a:ahLst/>
            <a:cxnLst/>
            <a:rect r="r" b="b" t="t" l="l"/>
            <a:pathLst>
              <a:path h="1122094" w="662036">
                <a:moveTo>
                  <a:pt x="0" y="0"/>
                </a:moveTo>
                <a:lnTo>
                  <a:pt x="662035" y="0"/>
                </a:lnTo>
                <a:lnTo>
                  <a:pt x="662035" y="1122095"/>
                </a:lnTo>
                <a:lnTo>
                  <a:pt x="0" y="11220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606750" y="8544145"/>
            <a:ext cx="758759" cy="837986"/>
          </a:xfrm>
          <a:custGeom>
            <a:avLst/>
            <a:gdLst/>
            <a:ahLst/>
            <a:cxnLst/>
            <a:rect r="r" b="b" t="t" l="l"/>
            <a:pathLst>
              <a:path h="837986" w="758759">
                <a:moveTo>
                  <a:pt x="0" y="0"/>
                </a:moveTo>
                <a:lnTo>
                  <a:pt x="758759" y="0"/>
                </a:lnTo>
                <a:lnTo>
                  <a:pt x="758759" y="837987"/>
                </a:lnTo>
                <a:lnTo>
                  <a:pt x="0" y="8379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810274">
            <a:off x="15351211" y="518240"/>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7483644">
            <a:off x="2830753" y="8871512"/>
            <a:ext cx="509049" cy="488687"/>
          </a:xfrm>
          <a:custGeom>
            <a:avLst/>
            <a:gdLst/>
            <a:ahLst/>
            <a:cxnLst/>
            <a:rect r="r" b="b" t="t" l="l"/>
            <a:pathLst>
              <a:path h="488687" w="509049">
                <a:moveTo>
                  <a:pt x="0" y="0"/>
                </a:moveTo>
                <a:lnTo>
                  <a:pt x="509048" y="0"/>
                </a:lnTo>
                <a:lnTo>
                  <a:pt x="509048" y="488687"/>
                </a:lnTo>
                <a:lnTo>
                  <a:pt x="0" y="4886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422455">
            <a:off x="887331" y="3746380"/>
            <a:ext cx="509049" cy="488687"/>
          </a:xfrm>
          <a:custGeom>
            <a:avLst/>
            <a:gdLst/>
            <a:ahLst/>
            <a:cxnLst/>
            <a:rect r="r" b="b" t="t" l="l"/>
            <a:pathLst>
              <a:path h="488687" w="509049">
                <a:moveTo>
                  <a:pt x="0" y="0"/>
                </a:moveTo>
                <a:lnTo>
                  <a:pt x="509049" y="0"/>
                </a:lnTo>
                <a:lnTo>
                  <a:pt x="509049" y="488686"/>
                </a:lnTo>
                <a:lnTo>
                  <a:pt x="0" y="4886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2851397">
            <a:off x="9271959" y="1713339"/>
            <a:ext cx="319992" cy="307192"/>
          </a:xfrm>
          <a:custGeom>
            <a:avLst/>
            <a:gdLst/>
            <a:ahLst/>
            <a:cxnLst/>
            <a:rect r="r" b="b" t="t" l="l"/>
            <a:pathLst>
              <a:path h="307192" w="319992">
                <a:moveTo>
                  <a:pt x="0" y="0"/>
                </a:moveTo>
                <a:lnTo>
                  <a:pt x="319992" y="0"/>
                </a:lnTo>
                <a:lnTo>
                  <a:pt x="319992" y="307192"/>
                </a:lnTo>
                <a:lnTo>
                  <a:pt x="0" y="307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0019461">
            <a:off x="13499925" y="1324020"/>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6383107">
            <a:off x="16927791" y="4752167"/>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756806">
            <a:off x="15020060" y="9178423"/>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8915872">
            <a:off x="14957400" y="6074883"/>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1345741">
            <a:off x="12434679" y="8217911"/>
            <a:ext cx="511678" cy="867251"/>
          </a:xfrm>
          <a:custGeom>
            <a:avLst/>
            <a:gdLst/>
            <a:ahLst/>
            <a:cxnLst/>
            <a:rect r="r" b="b" t="t" l="l"/>
            <a:pathLst>
              <a:path h="867251" w="511678">
                <a:moveTo>
                  <a:pt x="0" y="0"/>
                </a:moveTo>
                <a:lnTo>
                  <a:pt x="511678" y="0"/>
                </a:lnTo>
                <a:lnTo>
                  <a:pt x="511678" y="867251"/>
                </a:lnTo>
                <a:lnTo>
                  <a:pt x="0" y="8672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800043">
            <a:off x="11268667" y="590515"/>
            <a:ext cx="567418" cy="626667"/>
          </a:xfrm>
          <a:custGeom>
            <a:avLst/>
            <a:gdLst/>
            <a:ahLst/>
            <a:cxnLst/>
            <a:rect r="r" b="b" t="t" l="l"/>
            <a:pathLst>
              <a:path h="626667" w="567418">
                <a:moveTo>
                  <a:pt x="0" y="0"/>
                </a:moveTo>
                <a:lnTo>
                  <a:pt x="567419" y="0"/>
                </a:lnTo>
                <a:lnTo>
                  <a:pt x="567419" y="626667"/>
                </a:lnTo>
                <a:lnTo>
                  <a:pt x="0" y="6266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0154087">
            <a:off x="14320066" y="3449328"/>
            <a:ext cx="489149" cy="829067"/>
          </a:xfrm>
          <a:custGeom>
            <a:avLst/>
            <a:gdLst/>
            <a:ahLst/>
            <a:cxnLst/>
            <a:rect r="r" b="b" t="t" l="l"/>
            <a:pathLst>
              <a:path h="829067" w="489149">
                <a:moveTo>
                  <a:pt x="0" y="0"/>
                </a:moveTo>
                <a:lnTo>
                  <a:pt x="489150" y="0"/>
                </a:lnTo>
                <a:lnTo>
                  <a:pt x="489150" y="829067"/>
                </a:lnTo>
                <a:lnTo>
                  <a:pt x="0" y="8290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669974">
            <a:off x="6165299" y="822791"/>
            <a:ext cx="530353" cy="898904"/>
          </a:xfrm>
          <a:custGeom>
            <a:avLst/>
            <a:gdLst/>
            <a:ahLst/>
            <a:cxnLst/>
            <a:rect r="r" b="b" t="t" l="l"/>
            <a:pathLst>
              <a:path h="898904" w="530353">
                <a:moveTo>
                  <a:pt x="0" y="0"/>
                </a:moveTo>
                <a:lnTo>
                  <a:pt x="530353" y="0"/>
                </a:lnTo>
                <a:lnTo>
                  <a:pt x="530353" y="898904"/>
                </a:lnTo>
                <a:lnTo>
                  <a:pt x="0" y="8989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1839255">
            <a:off x="9001924" y="9254121"/>
            <a:ext cx="554415" cy="532238"/>
          </a:xfrm>
          <a:custGeom>
            <a:avLst/>
            <a:gdLst/>
            <a:ahLst/>
            <a:cxnLst/>
            <a:rect r="r" b="b" t="t" l="l"/>
            <a:pathLst>
              <a:path h="532238" w="554415">
                <a:moveTo>
                  <a:pt x="0" y="0"/>
                </a:moveTo>
                <a:lnTo>
                  <a:pt x="554415" y="0"/>
                </a:lnTo>
                <a:lnTo>
                  <a:pt x="554415" y="532238"/>
                </a:lnTo>
                <a:lnTo>
                  <a:pt x="0" y="5322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693431">
            <a:off x="920907" y="611011"/>
            <a:ext cx="826577" cy="1185137"/>
          </a:xfrm>
          <a:custGeom>
            <a:avLst/>
            <a:gdLst/>
            <a:ahLst/>
            <a:cxnLst/>
            <a:rect r="r" b="b" t="t" l="l"/>
            <a:pathLst>
              <a:path h="1185137" w="826577">
                <a:moveTo>
                  <a:pt x="0" y="0"/>
                </a:moveTo>
                <a:lnTo>
                  <a:pt x="826577" y="0"/>
                </a:lnTo>
                <a:lnTo>
                  <a:pt x="826577" y="1185137"/>
                </a:lnTo>
                <a:lnTo>
                  <a:pt x="0" y="11851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2419102">
            <a:off x="16411918" y="7034178"/>
            <a:ext cx="927423" cy="1329729"/>
          </a:xfrm>
          <a:custGeom>
            <a:avLst/>
            <a:gdLst/>
            <a:ahLst/>
            <a:cxnLst/>
            <a:rect r="r" b="b" t="t" l="l"/>
            <a:pathLst>
              <a:path h="1329729" w="927423">
                <a:moveTo>
                  <a:pt x="0" y="0"/>
                </a:moveTo>
                <a:lnTo>
                  <a:pt x="927423" y="0"/>
                </a:lnTo>
                <a:lnTo>
                  <a:pt x="927423" y="1329729"/>
                </a:lnTo>
                <a:lnTo>
                  <a:pt x="0" y="13297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2740541" y="1533077"/>
            <a:ext cx="12491715" cy="7563166"/>
          </a:xfrm>
          <a:custGeom>
            <a:avLst/>
            <a:gdLst/>
            <a:ahLst/>
            <a:cxnLst/>
            <a:rect r="r" b="b" t="t" l="l"/>
            <a:pathLst>
              <a:path h="7563166" w="12491715">
                <a:moveTo>
                  <a:pt x="0" y="0"/>
                </a:moveTo>
                <a:lnTo>
                  <a:pt x="12491716" y="0"/>
                </a:lnTo>
                <a:lnTo>
                  <a:pt x="12491716" y="7563165"/>
                </a:lnTo>
                <a:lnTo>
                  <a:pt x="0" y="75631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true" rot="5400000">
            <a:off x="5330687" y="-338893"/>
            <a:ext cx="7557721" cy="12048541"/>
          </a:xfrm>
          <a:custGeom>
            <a:avLst/>
            <a:gdLst/>
            <a:ahLst/>
            <a:cxnLst/>
            <a:rect r="r" b="b" t="t" l="l"/>
            <a:pathLst>
              <a:path h="12048541" w="7557721">
                <a:moveTo>
                  <a:pt x="0" y="12048541"/>
                </a:moveTo>
                <a:lnTo>
                  <a:pt x="7557721" y="12048541"/>
                </a:lnTo>
                <a:lnTo>
                  <a:pt x="7557721" y="0"/>
                </a:lnTo>
                <a:lnTo>
                  <a:pt x="0" y="0"/>
                </a:lnTo>
                <a:lnTo>
                  <a:pt x="0" y="12048541"/>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3" id="23"/>
          <p:cNvSpPr/>
          <p:nvPr/>
        </p:nvSpPr>
        <p:spPr>
          <a:xfrm flipH="false" flipV="false" rot="0">
            <a:off x="66667" y="240615"/>
            <a:ext cx="5347748" cy="3750108"/>
          </a:xfrm>
          <a:custGeom>
            <a:avLst/>
            <a:gdLst/>
            <a:ahLst/>
            <a:cxnLst/>
            <a:rect r="r" b="b" t="t" l="l"/>
            <a:pathLst>
              <a:path h="3750108" w="5347748">
                <a:moveTo>
                  <a:pt x="0" y="0"/>
                </a:moveTo>
                <a:lnTo>
                  <a:pt x="5347748" y="0"/>
                </a:lnTo>
                <a:lnTo>
                  <a:pt x="5347748" y="3750108"/>
                </a:lnTo>
                <a:lnTo>
                  <a:pt x="0" y="37501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4" id="24"/>
          <p:cNvSpPr txBox="true"/>
          <p:nvPr/>
        </p:nvSpPr>
        <p:spPr>
          <a:xfrm rot="0">
            <a:off x="3734724" y="2799396"/>
            <a:ext cx="10503349" cy="5241671"/>
          </a:xfrm>
          <a:prstGeom prst="rect">
            <a:avLst/>
          </a:prstGeom>
        </p:spPr>
        <p:txBody>
          <a:bodyPr anchor="t" rtlCol="false" tIns="0" lIns="0" bIns="0" rIns="0">
            <a:spAutoFit/>
          </a:bodyPr>
          <a:lstStyle/>
          <a:p>
            <a:pPr algn="ctr">
              <a:lnSpc>
                <a:spcPts val="5781"/>
              </a:lnSpc>
            </a:pPr>
            <a:r>
              <a:rPr lang="en-US" sz="4899">
                <a:solidFill>
                  <a:srgbClr val="000000"/>
                </a:solidFill>
                <a:latin typeface="Acceleration Circle"/>
              </a:rPr>
              <a:t>Değerli bir mücevher olan inci, istridyenin içine giren yabancı maddelerden kendini koruma mekanizmasının sonucu oluşur. İstiridye, yabancı maddeyi sedef mineraliyle sarar. Zaman geçtikçe daha çok sedefle kaplanan bu yabancı madde en sonunda parlak ve sert bir taşa dönüşür. İşte bu taşa inci denir.</a:t>
            </a:r>
          </a:p>
        </p:txBody>
      </p:sp>
    </p:spTree>
  </p:cSld>
  <p:clrMapOvr>
    <a:masterClrMapping/>
  </p:clrMapOvr>
  <p:transition spd="slow">
    <p:push dir="l"/>
  </p:transition>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983826" y="3818417"/>
            <a:ext cx="9445567" cy="2988234"/>
          </a:xfrm>
          <a:custGeom>
            <a:avLst/>
            <a:gdLst/>
            <a:ahLst/>
            <a:cxnLst/>
            <a:rect r="r" b="b" t="t" l="l"/>
            <a:pathLst>
              <a:path h="2988234" w="9445567">
                <a:moveTo>
                  <a:pt x="0" y="0"/>
                </a:moveTo>
                <a:lnTo>
                  <a:pt x="9445568" y="0"/>
                </a:lnTo>
                <a:lnTo>
                  <a:pt x="9445568" y="2988234"/>
                </a:lnTo>
                <a:lnTo>
                  <a:pt x="0" y="29882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89647" y="2448883"/>
            <a:ext cx="10437111" cy="5870176"/>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YARATICI DÜŞÜNÜP ÇÖZÜM YOLLARINIZI ARTIRABILIRSİNİZ.</a:t>
            </a:r>
          </a:p>
        </p:txBody>
      </p:sp>
      <p:grpSp>
        <p:nvGrpSpPr>
          <p:cNvPr name="Group 4" id="4"/>
          <p:cNvGrpSpPr/>
          <p:nvPr/>
        </p:nvGrpSpPr>
        <p:grpSpPr>
          <a:xfrm rot="0">
            <a:off x="10813452" y="4186835"/>
            <a:ext cx="6481926" cy="5445524"/>
            <a:chOff x="0" y="0"/>
            <a:chExt cx="8642568" cy="7260699"/>
          </a:xfrm>
        </p:grpSpPr>
        <p:sp>
          <p:nvSpPr>
            <p:cNvPr name="Freeform 5" id="5"/>
            <p:cNvSpPr/>
            <p:nvPr/>
          </p:nvSpPr>
          <p:spPr>
            <a:xfrm flipH="false" flipV="false" rot="10559285">
              <a:off x="224475" y="278415"/>
              <a:ext cx="8193618" cy="6703869"/>
            </a:xfrm>
            <a:custGeom>
              <a:avLst/>
              <a:gdLst/>
              <a:ahLst/>
              <a:cxnLst/>
              <a:rect r="r" b="b" t="t" l="l"/>
              <a:pathLst>
                <a:path h="6703869" w="8193618">
                  <a:moveTo>
                    <a:pt x="0" y="0"/>
                  </a:moveTo>
                  <a:lnTo>
                    <a:pt x="8193618" y="0"/>
                  </a:lnTo>
                  <a:lnTo>
                    <a:pt x="8193618" y="6703869"/>
                  </a:lnTo>
                  <a:lnTo>
                    <a:pt x="0" y="6703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15344" y="785756"/>
              <a:ext cx="7507293" cy="6360725"/>
            </a:xfrm>
            <a:custGeom>
              <a:avLst/>
              <a:gdLst/>
              <a:ahLst/>
              <a:cxnLst/>
              <a:rect r="r" b="b" t="t" l="l"/>
              <a:pathLst>
                <a:path h="6360725" w="7507293">
                  <a:moveTo>
                    <a:pt x="0" y="0"/>
                  </a:moveTo>
                  <a:lnTo>
                    <a:pt x="7507293" y="0"/>
                  </a:lnTo>
                  <a:lnTo>
                    <a:pt x="7507293" y="6360725"/>
                  </a:lnTo>
                  <a:lnTo>
                    <a:pt x="0" y="63607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Freeform 7" id="7"/>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11593459" y="5312534"/>
            <a:ext cx="4921914" cy="3572322"/>
            <a:chOff x="0" y="0"/>
            <a:chExt cx="2899410" cy="2104390"/>
          </a:xfrm>
        </p:grpSpPr>
        <p:sp>
          <p:nvSpPr>
            <p:cNvPr name="Freeform 10" id="10"/>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10"/>
              <a:stretch>
                <a:fillRect l="0" t="0" r="-36088" b="0"/>
              </a:stretch>
            </a:blipFill>
          </p:spPr>
        </p:sp>
      </p:grpSp>
    </p:spTree>
  </p:cSld>
  <p:clrMapOvr>
    <a:masterClrMapping/>
  </p:clrMapOvr>
  <p:transition spd="slow">
    <p:push dir="l"/>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422918" y="7072547"/>
            <a:ext cx="8157783" cy="2580826"/>
          </a:xfrm>
          <a:custGeom>
            <a:avLst/>
            <a:gdLst/>
            <a:ahLst/>
            <a:cxnLst/>
            <a:rect r="r" b="b" t="t" l="l"/>
            <a:pathLst>
              <a:path h="2580826" w="8157783">
                <a:moveTo>
                  <a:pt x="0" y="0"/>
                </a:moveTo>
                <a:lnTo>
                  <a:pt x="8157783" y="0"/>
                </a:lnTo>
                <a:lnTo>
                  <a:pt x="8157783" y="2580826"/>
                </a:lnTo>
                <a:lnTo>
                  <a:pt x="0" y="25808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09249" y="1445163"/>
            <a:ext cx="9976556" cy="7813137"/>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ENDIŞELI VE GERGIN OLDUĞUNUZ ŞEYLER HAKKINDA YAZI YAZABILIRSİNİZ. </a:t>
            </a:r>
          </a:p>
        </p:txBody>
      </p:sp>
      <p:sp>
        <p:nvSpPr>
          <p:cNvPr name="Freeform 4" id="4"/>
          <p:cNvSpPr/>
          <p:nvPr/>
        </p:nvSpPr>
        <p:spPr>
          <a:xfrm flipH="false" flipV="false" rot="10559285">
            <a:off x="10854162" y="1954631"/>
            <a:ext cx="6145213" cy="5027902"/>
          </a:xfrm>
          <a:custGeom>
            <a:avLst/>
            <a:gdLst/>
            <a:ahLst/>
            <a:cxnLst/>
            <a:rect r="r" b="b" t="t" l="l"/>
            <a:pathLst>
              <a:path h="5027902" w="6145213">
                <a:moveTo>
                  <a:pt x="0" y="0"/>
                </a:moveTo>
                <a:lnTo>
                  <a:pt x="6145213" y="0"/>
                </a:lnTo>
                <a:lnTo>
                  <a:pt x="6145213" y="5027902"/>
                </a:lnTo>
                <a:lnTo>
                  <a:pt x="0" y="50279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147313" y="2335137"/>
            <a:ext cx="5630470" cy="4770543"/>
          </a:xfrm>
          <a:custGeom>
            <a:avLst/>
            <a:gdLst/>
            <a:ahLst/>
            <a:cxnLst/>
            <a:rect r="r" b="b" t="t" l="l"/>
            <a:pathLst>
              <a:path h="4770543" w="5630470">
                <a:moveTo>
                  <a:pt x="0" y="0"/>
                </a:moveTo>
                <a:lnTo>
                  <a:pt x="5630470" y="0"/>
                </a:lnTo>
                <a:lnTo>
                  <a:pt x="5630470" y="4770544"/>
                </a:lnTo>
                <a:lnTo>
                  <a:pt x="0" y="47705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1465811" y="2682421"/>
            <a:ext cx="4921914" cy="3572322"/>
            <a:chOff x="0" y="0"/>
            <a:chExt cx="2899410" cy="2104390"/>
          </a:xfrm>
        </p:grpSpPr>
        <p:sp>
          <p:nvSpPr>
            <p:cNvPr name="Freeform 7" id="7"/>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4409" t="0" r="-4409" b="0"/>
              </a:stretch>
            </a:blipFill>
          </p:spPr>
        </p:sp>
      </p:grpSp>
      <p:sp>
        <p:nvSpPr>
          <p:cNvPr name="Freeform 8" id="8"/>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slow">
    <p:push dir="l"/>
  </p:transition>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453213" y="4290602"/>
            <a:ext cx="10257961" cy="3245246"/>
          </a:xfrm>
          <a:custGeom>
            <a:avLst/>
            <a:gdLst/>
            <a:ahLst/>
            <a:cxnLst/>
            <a:rect r="r" b="b" t="t" l="l"/>
            <a:pathLst>
              <a:path h="3245246" w="10257961">
                <a:moveTo>
                  <a:pt x="0" y="0"/>
                </a:moveTo>
                <a:lnTo>
                  <a:pt x="10257960" y="0"/>
                </a:lnTo>
                <a:lnTo>
                  <a:pt x="10257960" y="3245246"/>
                </a:lnTo>
                <a:lnTo>
                  <a:pt x="0" y="32452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89647" y="1171575"/>
            <a:ext cx="10437111" cy="7813137"/>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ARKADAŞLARINIZDAN SİZE </a:t>
            </a:r>
          </a:p>
          <a:p>
            <a:pPr>
              <a:lnSpc>
                <a:spcPts val="15951"/>
              </a:lnSpc>
            </a:pPr>
            <a:r>
              <a:rPr lang="en-US" sz="14501">
                <a:solidFill>
                  <a:srgbClr val="000000"/>
                </a:solidFill>
                <a:latin typeface="Amatic SC Bold"/>
              </a:rPr>
              <a:t>DESTEK OLMALARINI ISTEYEBILIRSİNİZ.</a:t>
            </a:r>
          </a:p>
        </p:txBody>
      </p:sp>
      <p:grpSp>
        <p:nvGrpSpPr>
          <p:cNvPr name="Group 4" id="4"/>
          <p:cNvGrpSpPr/>
          <p:nvPr/>
        </p:nvGrpSpPr>
        <p:grpSpPr>
          <a:xfrm rot="0">
            <a:off x="10813452" y="4186835"/>
            <a:ext cx="6481926" cy="5445524"/>
            <a:chOff x="0" y="0"/>
            <a:chExt cx="8642568" cy="7260699"/>
          </a:xfrm>
        </p:grpSpPr>
        <p:sp>
          <p:nvSpPr>
            <p:cNvPr name="Freeform 5" id="5"/>
            <p:cNvSpPr/>
            <p:nvPr/>
          </p:nvSpPr>
          <p:spPr>
            <a:xfrm flipH="false" flipV="false" rot="10559285">
              <a:off x="224475" y="278415"/>
              <a:ext cx="8193618" cy="6703869"/>
            </a:xfrm>
            <a:custGeom>
              <a:avLst/>
              <a:gdLst/>
              <a:ahLst/>
              <a:cxnLst/>
              <a:rect r="r" b="b" t="t" l="l"/>
              <a:pathLst>
                <a:path h="6703869" w="8193618">
                  <a:moveTo>
                    <a:pt x="0" y="0"/>
                  </a:moveTo>
                  <a:lnTo>
                    <a:pt x="8193618" y="0"/>
                  </a:lnTo>
                  <a:lnTo>
                    <a:pt x="8193618" y="6703869"/>
                  </a:lnTo>
                  <a:lnTo>
                    <a:pt x="0" y="6703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15344" y="785756"/>
              <a:ext cx="7507293" cy="6360725"/>
            </a:xfrm>
            <a:custGeom>
              <a:avLst/>
              <a:gdLst/>
              <a:ahLst/>
              <a:cxnLst/>
              <a:rect r="r" b="b" t="t" l="l"/>
              <a:pathLst>
                <a:path h="6360725" w="7507293">
                  <a:moveTo>
                    <a:pt x="0" y="0"/>
                  </a:moveTo>
                  <a:lnTo>
                    <a:pt x="7507293" y="0"/>
                  </a:lnTo>
                  <a:lnTo>
                    <a:pt x="7507293" y="6360725"/>
                  </a:lnTo>
                  <a:lnTo>
                    <a:pt x="0" y="63607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Freeform 7" id="7"/>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11593459" y="5312534"/>
            <a:ext cx="4921914" cy="3572322"/>
            <a:chOff x="0" y="0"/>
            <a:chExt cx="2899410" cy="2104390"/>
          </a:xfrm>
        </p:grpSpPr>
        <p:sp>
          <p:nvSpPr>
            <p:cNvPr name="Freeform 10" id="10"/>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10"/>
              <a:stretch>
                <a:fillRect l="-4511" t="0" r="-4511" b="0"/>
              </a:stretch>
            </a:blipFill>
          </p:spPr>
        </p:sp>
      </p:grpSp>
    </p:spTree>
  </p:cSld>
  <p:clrMapOvr>
    <a:masterClrMapping/>
  </p:clrMapOvr>
  <p:transition spd="slow">
    <p:push dir="l"/>
  </p:transition>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387695" y="1832443"/>
            <a:ext cx="9809774" cy="3103456"/>
          </a:xfrm>
          <a:custGeom>
            <a:avLst/>
            <a:gdLst/>
            <a:ahLst/>
            <a:cxnLst/>
            <a:rect r="r" b="b" t="t" l="l"/>
            <a:pathLst>
              <a:path h="3103456" w="9809774">
                <a:moveTo>
                  <a:pt x="0" y="0"/>
                </a:moveTo>
                <a:lnTo>
                  <a:pt x="9809775" y="0"/>
                </a:lnTo>
                <a:lnTo>
                  <a:pt x="9809775" y="3103456"/>
                </a:lnTo>
                <a:lnTo>
                  <a:pt x="0" y="31034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09249" y="1445163"/>
            <a:ext cx="9976556" cy="7813137"/>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SEVDİĞİNİZ ŞEYLERE VE HOBİLERİNİZE VAKİT AYIRABİLİRSİNİZ.</a:t>
            </a:r>
          </a:p>
        </p:txBody>
      </p:sp>
      <p:sp>
        <p:nvSpPr>
          <p:cNvPr name="Freeform 4" id="4"/>
          <p:cNvSpPr/>
          <p:nvPr/>
        </p:nvSpPr>
        <p:spPr>
          <a:xfrm flipH="false" flipV="false" rot="10559285">
            <a:off x="10854162" y="1954631"/>
            <a:ext cx="6145213" cy="5027902"/>
          </a:xfrm>
          <a:custGeom>
            <a:avLst/>
            <a:gdLst/>
            <a:ahLst/>
            <a:cxnLst/>
            <a:rect r="r" b="b" t="t" l="l"/>
            <a:pathLst>
              <a:path h="5027902" w="6145213">
                <a:moveTo>
                  <a:pt x="0" y="0"/>
                </a:moveTo>
                <a:lnTo>
                  <a:pt x="6145213" y="0"/>
                </a:lnTo>
                <a:lnTo>
                  <a:pt x="6145213" y="5027902"/>
                </a:lnTo>
                <a:lnTo>
                  <a:pt x="0" y="50279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147313" y="2335137"/>
            <a:ext cx="5630470" cy="4770543"/>
          </a:xfrm>
          <a:custGeom>
            <a:avLst/>
            <a:gdLst/>
            <a:ahLst/>
            <a:cxnLst/>
            <a:rect r="r" b="b" t="t" l="l"/>
            <a:pathLst>
              <a:path h="4770543" w="5630470">
                <a:moveTo>
                  <a:pt x="0" y="0"/>
                </a:moveTo>
                <a:lnTo>
                  <a:pt x="5630470" y="0"/>
                </a:lnTo>
                <a:lnTo>
                  <a:pt x="5630470" y="4770544"/>
                </a:lnTo>
                <a:lnTo>
                  <a:pt x="0" y="47705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1465811" y="2682421"/>
            <a:ext cx="4921914" cy="3572322"/>
            <a:chOff x="0" y="0"/>
            <a:chExt cx="2899410" cy="2104390"/>
          </a:xfrm>
        </p:grpSpPr>
        <p:sp>
          <p:nvSpPr>
            <p:cNvPr name="Freeform 7" id="7"/>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0" t="0" r="-9023" b="0"/>
              </a:stretch>
            </a:blipFill>
          </p:spPr>
        </p:sp>
      </p:grpSp>
      <p:sp>
        <p:nvSpPr>
          <p:cNvPr name="Freeform 8" id="8"/>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slow">
    <p:push dir="l"/>
  </p:transition>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false" flipV="false" rot="244331">
            <a:off x="416881" y="1748149"/>
            <a:ext cx="7584034" cy="2399313"/>
          </a:xfrm>
          <a:custGeom>
            <a:avLst/>
            <a:gdLst/>
            <a:ahLst/>
            <a:cxnLst/>
            <a:rect r="r" b="b" t="t" l="l"/>
            <a:pathLst>
              <a:path h="2399313" w="7584034">
                <a:moveTo>
                  <a:pt x="0" y="0"/>
                </a:moveTo>
                <a:lnTo>
                  <a:pt x="7584034" y="0"/>
                </a:lnTo>
                <a:lnTo>
                  <a:pt x="7584034" y="2399312"/>
                </a:lnTo>
                <a:lnTo>
                  <a:pt x="0" y="23993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89647" y="2025802"/>
            <a:ext cx="10437111" cy="5870176"/>
          </a:xfrm>
          <a:prstGeom prst="rect">
            <a:avLst/>
          </a:prstGeom>
        </p:spPr>
        <p:txBody>
          <a:bodyPr anchor="t" rtlCol="false" tIns="0" lIns="0" bIns="0" rIns="0">
            <a:spAutoFit/>
          </a:bodyPr>
          <a:lstStyle/>
          <a:p>
            <a:pPr>
              <a:lnSpc>
                <a:spcPts val="15951"/>
              </a:lnSpc>
            </a:pPr>
            <a:r>
              <a:rPr lang="en-US" sz="14501">
                <a:solidFill>
                  <a:srgbClr val="000000"/>
                </a:solidFill>
                <a:latin typeface="Amatic SC Bold"/>
              </a:rPr>
              <a:t>DOĞAYLA </a:t>
            </a:r>
          </a:p>
          <a:p>
            <a:pPr>
              <a:lnSpc>
                <a:spcPts val="15951"/>
              </a:lnSpc>
            </a:pPr>
            <a:r>
              <a:rPr lang="en-US" sz="14501">
                <a:solidFill>
                  <a:srgbClr val="000000"/>
                </a:solidFill>
                <a:latin typeface="Amatic SC Bold"/>
              </a:rPr>
              <a:t>DAHA FAZLA VAKİT GEÇİREBİLİRSİNİZ.</a:t>
            </a:r>
          </a:p>
        </p:txBody>
      </p:sp>
      <p:grpSp>
        <p:nvGrpSpPr>
          <p:cNvPr name="Group 4" id="4"/>
          <p:cNvGrpSpPr/>
          <p:nvPr/>
        </p:nvGrpSpPr>
        <p:grpSpPr>
          <a:xfrm rot="0">
            <a:off x="10813452" y="4186835"/>
            <a:ext cx="6481926" cy="5445524"/>
            <a:chOff x="0" y="0"/>
            <a:chExt cx="8642568" cy="7260699"/>
          </a:xfrm>
        </p:grpSpPr>
        <p:sp>
          <p:nvSpPr>
            <p:cNvPr name="Freeform 5" id="5"/>
            <p:cNvSpPr/>
            <p:nvPr/>
          </p:nvSpPr>
          <p:spPr>
            <a:xfrm flipH="false" flipV="false" rot="10559285">
              <a:off x="224475" y="278415"/>
              <a:ext cx="8193618" cy="6703869"/>
            </a:xfrm>
            <a:custGeom>
              <a:avLst/>
              <a:gdLst/>
              <a:ahLst/>
              <a:cxnLst/>
              <a:rect r="r" b="b" t="t" l="l"/>
              <a:pathLst>
                <a:path h="6703869" w="8193618">
                  <a:moveTo>
                    <a:pt x="0" y="0"/>
                  </a:moveTo>
                  <a:lnTo>
                    <a:pt x="8193618" y="0"/>
                  </a:lnTo>
                  <a:lnTo>
                    <a:pt x="8193618" y="6703869"/>
                  </a:lnTo>
                  <a:lnTo>
                    <a:pt x="0" y="6703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15344" y="785756"/>
              <a:ext cx="7507293" cy="6360725"/>
            </a:xfrm>
            <a:custGeom>
              <a:avLst/>
              <a:gdLst/>
              <a:ahLst/>
              <a:cxnLst/>
              <a:rect r="r" b="b" t="t" l="l"/>
              <a:pathLst>
                <a:path h="6360725" w="7507293">
                  <a:moveTo>
                    <a:pt x="0" y="0"/>
                  </a:moveTo>
                  <a:lnTo>
                    <a:pt x="7507293" y="0"/>
                  </a:lnTo>
                  <a:lnTo>
                    <a:pt x="7507293" y="6360725"/>
                  </a:lnTo>
                  <a:lnTo>
                    <a:pt x="0" y="63607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Freeform 7" id="7"/>
          <p:cNvSpPr/>
          <p:nvPr/>
        </p:nvSpPr>
        <p:spPr>
          <a:xfrm flipH="false" flipV="false" rot="5252589">
            <a:off x="16778295" y="2087183"/>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383107">
            <a:off x="9419052" y="811641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11593459" y="5312534"/>
            <a:ext cx="4921914" cy="3572322"/>
            <a:chOff x="0" y="0"/>
            <a:chExt cx="2899410" cy="2104390"/>
          </a:xfrm>
        </p:grpSpPr>
        <p:sp>
          <p:nvSpPr>
            <p:cNvPr name="Freeform 10" id="10"/>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10"/>
              <a:stretch>
                <a:fillRect l="0" t="-1024" r="0" b="-1024"/>
              </a:stretch>
            </a:blipFill>
          </p:spPr>
        </p:sp>
      </p:grpSp>
    </p:spTree>
  </p:cSld>
  <p:clrMapOvr>
    <a:masterClrMapping/>
  </p:clrMapOvr>
  <p:transition spd="slow">
    <p:push dir="l"/>
  </p:transition>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sp>
        <p:nvSpPr>
          <p:cNvPr name="Freeform 2" id="2"/>
          <p:cNvSpPr/>
          <p:nvPr/>
        </p:nvSpPr>
        <p:spPr>
          <a:xfrm flipH="false" flipV="false" rot="1460983">
            <a:off x="1235743" y="6151559"/>
            <a:ext cx="1748898" cy="2199872"/>
          </a:xfrm>
          <a:custGeom>
            <a:avLst/>
            <a:gdLst/>
            <a:ahLst/>
            <a:cxnLst/>
            <a:rect r="r" b="b" t="t" l="l"/>
            <a:pathLst>
              <a:path h="2199872" w="1748898">
                <a:moveTo>
                  <a:pt x="0" y="0"/>
                </a:moveTo>
                <a:lnTo>
                  <a:pt x="1748898" y="0"/>
                </a:lnTo>
                <a:lnTo>
                  <a:pt x="1748898" y="2199872"/>
                </a:lnTo>
                <a:lnTo>
                  <a:pt x="0" y="2199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810274">
            <a:off x="15425225" y="324206"/>
            <a:ext cx="1675438" cy="2107469"/>
          </a:xfrm>
          <a:custGeom>
            <a:avLst/>
            <a:gdLst/>
            <a:ahLst/>
            <a:cxnLst/>
            <a:rect r="r" b="b" t="t" l="l"/>
            <a:pathLst>
              <a:path h="2107469" w="1675438">
                <a:moveTo>
                  <a:pt x="0" y="0"/>
                </a:moveTo>
                <a:lnTo>
                  <a:pt x="1675438" y="0"/>
                </a:lnTo>
                <a:lnTo>
                  <a:pt x="1675438" y="2107469"/>
                </a:lnTo>
                <a:lnTo>
                  <a:pt x="0" y="21074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053196" y="1159414"/>
            <a:ext cx="14181609" cy="8586319"/>
          </a:xfrm>
          <a:custGeom>
            <a:avLst/>
            <a:gdLst/>
            <a:ahLst/>
            <a:cxnLst/>
            <a:rect r="r" b="b" t="t" l="l"/>
            <a:pathLst>
              <a:path h="8586319" w="14181609">
                <a:moveTo>
                  <a:pt x="0" y="0"/>
                </a:moveTo>
                <a:lnTo>
                  <a:pt x="14181608" y="0"/>
                </a:lnTo>
                <a:lnTo>
                  <a:pt x="14181608" y="8586319"/>
                </a:lnTo>
                <a:lnTo>
                  <a:pt x="0" y="85863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34838">
            <a:off x="3848543" y="679393"/>
            <a:ext cx="10590914" cy="2118183"/>
          </a:xfrm>
          <a:custGeom>
            <a:avLst/>
            <a:gdLst/>
            <a:ahLst/>
            <a:cxnLst/>
            <a:rect r="r" b="b" t="t" l="l"/>
            <a:pathLst>
              <a:path h="2118183" w="10590914">
                <a:moveTo>
                  <a:pt x="0" y="0"/>
                </a:moveTo>
                <a:lnTo>
                  <a:pt x="10590914" y="0"/>
                </a:lnTo>
                <a:lnTo>
                  <a:pt x="10590914" y="2118183"/>
                </a:lnTo>
                <a:lnTo>
                  <a:pt x="0" y="21181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628551" y="3335717"/>
            <a:ext cx="13030897" cy="3313477"/>
          </a:xfrm>
          <a:prstGeom prst="rect">
            <a:avLst/>
          </a:prstGeom>
        </p:spPr>
        <p:txBody>
          <a:bodyPr anchor="t" rtlCol="false" tIns="0" lIns="0" bIns="0" rIns="0">
            <a:spAutoFit/>
          </a:bodyPr>
          <a:lstStyle/>
          <a:p>
            <a:pPr algn="ctr">
              <a:lnSpc>
                <a:spcPts val="12907"/>
              </a:lnSpc>
            </a:pPr>
            <a:r>
              <a:rPr lang="en-US" sz="11734">
                <a:solidFill>
                  <a:srgbClr val="000000"/>
                </a:solidFill>
                <a:latin typeface="Amatic SC Bold"/>
              </a:rPr>
              <a:t>DİNLEDİĞİNİZ İÇİN </a:t>
            </a:r>
          </a:p>
          <a:p>
            <a:pPr algn="ctr">
              <a:lnSpc>
                <a:spcPts val="12907"/>
              </a:lnSpc>
            </a:pPr>
            <a:r>
              <a:rPr lang="en-US" sz="11734">
                <a:solidFill>
                  <a:srgbClr val="000000"/>
                </a:solidFill>
                <a:latin typeface="Amatic SC Bold"/>
              </a:rPr>
              <a:t>TEŞEKKÜRLER...</a:t>
            </a:r>
          </a:p>
        </p:txBody>
      </p:sp>
      <p:sp>
        <p:nvSpPr>
          <p:cNvPr name="Freeform 7" id="7"/>
          <p:cNvSpPr/>
          <p:nvPr/>
        </p:nvSpPr>
        <p:spPr>
          <a:xfrm flipH="false" flipV="false" rot="10084657">
            <a:off x="3221913" y="633590"/>
            <a:ext cx="541332" cy="519679"/>
          </a:xfrm>
          <a:custGeom>
            <a:avLst/>
            <a:gdLst/>
            <a:ahLst/>
            <a:cxnLst/>
            <a:rect r="r" b="b" t="t" l="l"/>
            <a:pathLst>
              <a:path h="519679" w="541332">
                <a:moveTo>
                  <a:pt x="0" y="0"/>
                </a:moveTo>
                <a:lnTo>
                  <a:pt x="541332" y="0"/>
                </a:lnTo>
                <a:lnTo>
                  <a:pt x="541332" y="519679"/>
                </a:lnTo>
                <a:lnTo>
                  <a:pt x="0" y="5196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159206">
            <a:off x="3252256" y="4267841"/>
            <a:ext cx="662036" cy="1122094"/>
          </a:xfrm>
          <a:custGeom>
            <a:avLst/>
            <a:gdLst/>
            <a:ahLst/>
            <a:cxnLst/>
            <a:rect r="r" b="b" t="t" l="l"/>
            <a:pathLst>
              <a:path h="1122094" w="662036">
                <a:moveTo>
                  <a:pt x="0" y="0"/>
                </a:moveTo>
                <a:lnTo>
                  <a:pt x="662035" y="0"/>
                </a:lnTo>
                <a:lnTo>
                  <a:pt x="662035" y="1122095"/>
                </a:lnTo>
                <a:lnTo>
                  <a:pt x="0" y="11220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7483644">
            <a:off x="541517" y="9362339"/>
            <a:ext cx="509049" cy="488687"/>
          </a:xfrm>
          <a:custGeom>
            <a:avLst/>
            <a:gdLst/>
            <a:ahLst/>
            <a:cxnLst/>
            <a:rect r="r" b="b" t="t" l="l"/>
            <a:pathLst>
              <a:path h="488687" w="509049">
                <a:moveTo>
                  <a:pt x="0" y="0"/>
                </a:moveTo>
                <a:lnTo>
                  <a:pt x="509049" y="0"/>
                </a:lnTo>
                <a:lnTo>
                  <a:pt x="509049" y="488686"/>
                </a:lnTo>
                <a:lnTo>
                  <a:pt x="0" y="488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422455">
            <a:off x="887331" y="3746380"/>
            <a:ext cx="509049" cy="488687"/>
          </a:xfrm>
          <a:custGeom>
            <a:avLst/>
            <a:gdLst/>
            <a:ahLst/>
            <a:cxnLst/>
            <a:rect r="r" b="b" t="t" l="l"/>
            <a:pathLst>
              <a:path h="488687" w="509049">
                <a:moveTo>
                  <a:pt x="0" y="0"/>
                </a:moveTo>
                <a:lnTo>
                  <a:pt x="509049" y="0"/>
                </a:lnTo>
                <a:lnTo>
                  <a:pt x="509049" y="488686"/>
                </a:lnTo>
                <a:lnTo>
                  <a:pt x="0" y="488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693431">
            <a:off x="920907" y="611011"/>
            <a:ext cx="826577" cy="1185137"/>
          </a:xfrm>
          <a:custGeom>
            <a:avLst/>
            <a:gdLst/>
            <a:ahLst/>
            <a:cxnLst/>
            <a:rect r="r" b="b" t="t" l="l"/>
            <a:pathLst>
              <a:path h="1185137" w="826577">
                <a:moveTo>
                  <a:pt x="0" y="0"/>
                </a:moveTo>
                <a:lnTo>
                  <a:pt x="826577" y="0"/>
                </a:lnTo>
                <a:lnTo>
                  <a:pt x="826577" y="1185137"/>
                </a:lnTo>
                <a:lnTo>
                  <a:pt x="0" y="11851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6383107">
            <a:off x="17308741" y="4581008"/>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5590816">
            <a:off x="17447185" y="9542024"/>
            <a:ext cx="424393" cy="407417"/>
          </a:xfrm>
          <a:custGeom>
            <a:avLst/>
            <a:gdLst/>
            <a:ahLst/>
            <a:cxnLst/>
            <a:rect r="r" b="b" t="t" l="l"/>
            <a:pathLst>
              <a:path h="407417" w="424393">
                <a:moveTo>
                  <a:pt x="0" y="0"/>
                </a:moveTo>
                <a:lnTo>
                  <a:pt x="424393" y="0"/>
                </a:lnTo>
                <a:lnTo>
                  <a:pt x="424393" y="407418"/>
                </a:lnTo>
                <a:lnTo>
                  <a:pt x="0" y="4074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2419102">
            <a:off x="16411918" y="7142291"/>
            <a:ext cx="927423" cy="1329729"/>
          </a:xfrm>
          <a:custGeom>
            <a:avLst/>
            <a:gdLst/>
            <a:ahLst/>
            <a:cxnLst/>
            <a:rect r="r" b="b" t="t" l="l"/>
            <a:pathLst>
              <a:path h="1329729" w="927423">
                <a:moveTo>
                  <a:pt x="0" y="0"/>
                </a:moveTo>
                <a:lnTo>
                  <a:pt x="927423" y="0"/>
                </a:lnTo>
                <a:lnTo>
                  <a:pt x="927423" y="1329730"/>
                </a:lnTo>
                <a:lnTo>
                  <a:pt x="0" y="132973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5" id="15"/>
          <p:cNvGrpSpPr/>
          <p:nvPr/>
        </p:nvGrpSpPr>
        <p:grpSpPr>
          <a:xfrm rot="0">
            <a:off x="4081270" y="6875725"/>
            <a:ext cx="9197951" cy="1862862"/>
            <a:chOff x="0" y="0"/>
            <a:chExt cx="12263934" cy="2483816"/>
          </a:xfrm>
        </p:grpSpPr>
        <p:sp>
          <p:nvSpPr>
            <p:cNvPr name="Freeform 16" id="16"/>
            <p:cNvSpPr/>
            <p:nvPr/>
          </p:nvSpPr>
          <p:spPr>
            <a:xfrm flipH="false" flipV="false" rot="0">
              <a:off x="561444" y="204507"/>
              <a:ext cx="1304664" cy="1304664"/>
            </a:xfrm>
            <a:custGeom>
              <a:avLst/>
              <a:gdLst/>
              <a:ahLst/>
              <a:cxnLst/>
              <a:rect r="r" b="b" t="t" l="l"/>
              <a:pathLst>
                <a:path h="1304664" w="1304664">
                  <a:moveTo>
                    <a:pt x="0" y="0"/>
                  </a:moveTo>
                  <a:lnTo>
                    <a:pt x="1304664" y="0"/>
                  </a:lnTo>
                  <a:lnTo>
                    <a:pt x="1304664" y="1304664"/>
                  </a:lnTo>
                  <a:lnTo>
                    <a:pt x="0" y="130466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5423808" y="194922"/>
              <a:ext cx="1314249" cy="1314249"/>
            </a:xfrm>
            <a:custGeom>
              <a:avLst/>
              <a:gdLst/>
              <a:ahLst/>
              <a:cxnLst/>
              <a:rect r="r" b="b" t="t" l="l"/>
              <a:pathLst>
                <a:path h="1314249" w="1314249">
                  <a:moveTo>
                    <a:pt x="0" y="0"/>
                  </a:moveTo>
                  <a:lnTo>
                    <a:pt x="1314249" y="0"/>
                  </a:lnTo>
                  <a:lnTo>
                    <a:pt x="1314249" y="1314249"/>
                  </a:lnTo>
                  <a:lnTo>
                    <a:pt x="0" y="131424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0" y="1732187"/>
              <a:ext cx="2479675" cy="751628"/>
            </a:xfrm>
            <a:prstGeom prst="rect">
              <a:avLst/>
            </a:prstGeom>
          </p:spPr>
          <p:txBody>
            <a:bodyPr anchor="t" rtlCol="false" tIns="0" lIns="0" bIns="0" rIns="0">
              <a:spAutoFit/>
            </a:bodyPr>
            <a:lstStyle/>
            <a:p>
              <a:pPr algn="ctr">
                <a:lnSpc>
                  <a:spcPts val="4759"/>
                </a:lnSpc>
              </a:pPr>
              <a:r>
                <a:rPr lang="en-US" sz="3399">
                  <a:solidFill>
                    <a:srgbClr val="000000"/>
                  </a:solidFill>
                  <a:latin typeface="Sriracha"/>
                </a:rPr>
                <a:t>inegolram</a:t>
              </a:r>
            </a:p>
          </p:txBody>
        </p:sp>
        <p:sp>
          <p:nvSpPr>
            <p:cNvPr name="TextBox 19" id="19"/>
            <p:cNvSpPr txBox="true"/>
            <p:nvPr/>
          </p:nvSpPr>
          <p:spPr>
            <a:xfrm rot="0">
              <a:off x="4841095" y="1732187"/>
              <a:ext cx="2479675" cy="751628"/>
            </a:xfrm>
            <a:prstGeom prst="rect">
              <a:avLst/>
            </a:prstGeom>
          </p:spPr>
          <p:txBody>
            <a:bodyPr anchor="t" rtlCol="false" tIns="0" lIns="0" bIns="0" rIns="0">
              <a:spAutoFit/>
            </a:bodyPr>
            <a:lstStyle/>
            <a:p>
              <a:pPr algn="ctr">
                <a:lnSpc>
                  <a:spcPts val="4759"/>
                </a:lnSpc>
              </a:pPr>
              <a:r>
                <a:rPr lang="en-US" sz="3399">
                  <a:solidFill>
                    <a:srgbClr val="000000"/>
                  </a:solidFill>
                  <a:latin typeface="Sriracha"/>
                </a:rPr>
                <a:t>inegölram</a:t>
              </a:r>
            </a:p>
          </p:txBody>
        </p:sp>
        <p:sp>
          <p:nvSpPr>
            <p:cNvPr name="Freeform 20" id="20"/>
            <p:cNvSpPr/>
            <p:nvPr/>
          </p:nvSpPr>
          <p:spPr>
            <a:xfrm flipH="false" flipV="false" rot="0">
              <a:off x="10296960" y="0"/>
              <a:ext cx="1454272" cy="1454272"/>
            </a:xfrm>
            <a:custGeom>
              <a:avLst/>
              <a:gdLst/>
              <a:ahLst/>
              <a:cxnLst/>
              <a:rect r="r" b="b" t="t" l="l"/>
              <a:pathLst>
                <a:path h="1454272" w="1454272">
                  <a:moveTo>
                    <a:pt x="0" y="0"/>
                  </a:moveTo>
                  <a:lnTo>
                    <a:pt x="1454273" y="0"/>
                  </a:lnTo>
                  <a:lnTo>
                    <a:pt x="1454273" y="1454272"/>
                  </a:lnTo>
                  <a:lnTo>
                    <a:pt x="0" y="145427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1" id="21"/>
            <p:cNvSpPr txBox="true"/>
            <p:nvPr/>
          </p:nvSpPr>
          <p:spPr>
            <a:xfrm rot="0">
              <a:off x="9784259" y="1461546"/>
              <a:ext cx="2479675" cy="751628"/>
            </a:xfrm>
            <a:prstGeom prst="rect">
              <a:avLst/>
            </a:prstGeom>
          </p:spPr>
          <p:txBody>
            <a:bodyPr anchor="t" rtlCol="false" tIns="0" lIns="0" bIns="0" rIns="0">
              <a:spAutoFit/>
            </a:bodyPr>
            <a:lstStyle/>
            <a:p>
              <a:pPr algn="ctr">
                <a:lnSpc>
                  <a:spcPts val="4759"/>
                </a:lnSpc>
              </a:pPr>
              <a:r>
                <a:rPr lang="en-US" sz="3399" u="sng">
                  <a:solidFill>
                    <a:srgbClr val="000000"/>
                  </a:solidFill>
                  <a:latin typeface="Sriracha"/>
                  <a:hlinkClick r:id="rId20" tooltip="https://ineglram.meb.k12.tr/"/>
                </a:rPr>
                <a:t>inegolram</a:t>
              </a:r>
            </a:p>
          </p:txBody>
        </p:sp>
      </p:grpSp>
      <p:sp>
        <p:nvSpPr>
          <p:cNvPr name="Freeform 22" id="22"/>
          <p:cNvSpPr/>
          <p:nvPr/>
        </p:nvSpPr>
        <p:spPr>
          <a:xfrm flipH="false" flipV="false" rot="0">
            <a:off x="7427267" y="295268"/>
            <a:ext cx="2505957" cy="2709143"/>
          </a:xfrm>
          <a:custGeom>
            <a:avLst/>
            <a:gdLst/>
            <a:ahLst/>
            <a:cxnLst/>
            <a:rect r="r" b="b" t="t" l="l"/>
            <a:pathLst>
              <a:path h="2709143" w="2505957">
                <a:moveTo>
                  <a:pt x="0" y="0"/>
                </a:moveTo>
                <a:lnTo>
                  <a:pt x="2505957" y="0"/>
                </a:lnTo>
                <a:lnTo>
                  <a:pt x="2505957" y="2709143"/>
                </a:lnTo>
                <a:lnTo>
                  <a:pt x="0" y="2709143"/>
                </a:lnTo>
                <a:lnTo>
                  <a:pt x="0" y="0"/>
                </a:lnTo>
                <a:close/>
              </a:path>
            </a:pathLst>
          </a:custGeom>
          <a:blipFill>
            <a:blip r:embed="rId21"/>
            <a:stretch>
              <a:fillRect l="0" t="0" r="0" b="0"/>
            </a:stretch>
          </a:blipFill>
        </p:spPr>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TextBox 2" id="2"/>
          <p:cNvSpPr txBox="true"/>
          <p:nvPr/>
        </p:nvSpPr>
        <p:spPr>
          <a:xfrm rot="0">
            <a:off x="740898" y="5966481"/>
            <a:ext cx="10362614" cy="1948796"/>
          </a:xfrm>
          <a:prstGeom prst="rect">
            <a:avLst/>
          </a:prstGeom>
        </p:spPr>
        <p:txBody>
          <a:bodyPr anchor="t" rtlCol="false" tIns="0" lIns="0" bIns="0" rIns="0">
            <a:spAutoFit/>
          </a:bodyPr>
          <a:lstStyle/>
          <a:p>
            <a:pPr marL="0" indent="0" lvl="0">
              <a:lnSpc>
                <a:spcPts val="15961"/>
              </a:lnSpc>
              <a:spcBef>
                <a:spcPct val="0"/>
              </a:spcBef>
            </a:pPr>
            <a:r>
              <a:rPr lang="en-US" sz="11400">
                <a:solidFill>
                  <a:srgbClr val="000000"/>
                </a:solidFill>
                <a:latin typeface="Amatic SC Bold"/>
              </a:rPr>
              <a:t>PSIKOLOJIK SAĞLAMLIK</a:t>
            </a:r>
          </a:p>
        </p:txBody>
      </p:sp>
      <p:sp>
        <p:nvSpPr>
          <p:cNvPr name="Freeform 3" id="3"/>
          <p:cNvSpPr/>
          <p:nvPr/>
        </p:nvSpPr>
        <p:spPr>
          <a:xfrm flipH="false" flipV="false" rot="-5400000">
            <a:off x="9598811" y="1888904"/>
            <a:ext cx="6938093" cy="6509193"/>
          </a:xfrm>
          <a:custGeom>
            <a:avLst/>
            <a:gdLst/>
            <a:ahLst/>
            <a:cxnLst/>
            <a:rect r="r" b="b" t="t" l="l"/>
            <a:pathLst>
              <a:path h="6509193" w="6938093">
                <a:moveTo>
                  <a:pt x="0" y="0"/>
                </a:moveTo>
                <a:lnTo>
                  <a:pt x="6938093" y="0"/>
                </a:lnTo>
                <a:lnTo>
                  <a:pt x="6938093" y="6509192"/>
                </a:lnTo>
                <a:lnTo>
                  <a:pt x="0" y="6509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902287">
            <a:off x="9334406" y="1576910"/>
            <a:ext cx="1333688" cy="1193045"/>
          </a:xfrm>
          <a:custGeom>
            <a:avLst/>
            <a:gdLst/>
            <a:ahLst/>
            <a:cxnLst/>
            <a:rect r="r" b="b" t="t" l="l"/>
            <a:pathLst>
              <a:path h="1193045" w="1333688">
                <a:moveTo>
                  <a:pt x="0" y="0"/>
                </a:moveTo>
                <a:lnTo>
                  <a:pt x="1333688" y="0"/>
                </a:lnTo>
                <a:lnTo>
                  <a:pt x="1333688" y="1193044"/>
                </a:lnTo>
                <a:lnTo>
                  <a:pt x="0" y="11930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17131">
            <a:off x="9742052" y="1750554"/>
            <a:ext cx="518396" cy="845755"/>
          </a:xfrm>
          <a:custGeom>
            <a:avLst/>
            <a:gdLst/>
            <a:ahLst/>
            <a:cxnLst/>
            <a:rect r="r" b="b" t="t" l="l"/>
            <a:pathLst>
              <a:path h="845755" w="518396">
                <a:moveTo>
                  <a:pt x="0" y="0"/>
                </a:moveTo>
                <a:lnTo>
                  <a:pt x="518396" y="0"/>
                </a:lnTo>
                <a:lnTo>
                  <a:pt x="518396" y="845755"/>
                </a:lnTo>
                <a:lnTo>
                  <a:pt x="0" y="845755"/>
                </a:lnTo>
                <a:lnTo>
                  <a:pt x="0" y="0"/>
                </a:lnTo>
                <a:close/>
              </a:path>
            </a:pathLst>
          </a:custGeom>
          <a:blipFill>
            <a:blip r:embed="rId6">
              <a:extLst>
                <a:ext uri="{96DAC541-7B7A-43D3-8B79-37D633B846F1}">
                  <asvg:svgBlip xmlns:asvg="http://schemas.microsoft.com/office/drawing/2016/SVG/main" r:embed="rId7"/>
                </a:ext>
              </a:extLst>
            </a:blip>
            <a:stretch>
              <a:fillRect l="-85517" t="-26025" r="-69922" b="-30543"/>
            </a:stretch>
          </a:blipFill>
        </p:spPr>
      </p:sp>
      <p:grpSp>
        <p:nvGrpSpPr>
          <p:cNvPr name="Group 6" id="6"/>
          <p:cNvGrpSpPr/>
          <p:nvPr/>
        </p:nvGrpSpPr>
        <p:grpSpPr>
          <a:xfrm rot="0">
            <a:off x="10230406" y="2371723"/>
            <a:ext cx="5674903" cy="5543553"/>
            <a:chOff x="0" y="0"/>
            <a:chExt cx="4828540" cy="4716780"/>
          </a:xfrm>
        </p:grpSpPr>
        <p:sp>
          <p:nvSpPr>
            <p:cNvPr name="Freeform 7" id="7"/>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8"/>
              <a:stretch>
                <a:fillRect l="-17102" t="0" r="-17102" b="0"/>
              </a:stretch>
            </a:blipFill>
          </p:spPr>
        </p:sp>
      </p:grpSp>
      <p:sp>
        <p:nvSpPr>
          <p:cNvPr name="Freeform 8" id="8"/>
          <p:cNvSpPr/>
          <p:nvPr/>
        </p:nvSpPr>
        <p:spPr>
          <a:xfrm flipH="false" flipV="false" rot="262007">
            <a:off x="-827416" y="8685343"/>
            <a:ext cx="20474267" cy="6477314"/>
          </a:xfrm>
          <a:custGeom>
            <a:avLst/>
            <a:gdLst/>
            <a:ahLst/>
            <a:cxnLst/>
            <a:rect r="r" b="b" t="t" l="l"/>
            <a:pathLst>
              <a:path h="6477314" w="20474267">
                <a:moveTo>
                  <a:pt x="0" y="0"/>
                </a:moveTo>
                <a:lnTo>
                  <a:pt x="20474267" y="0"/>
                </a:lnTo>
                <a:lnTo>
                  <a:pt x="20474267" y="6477314"/>
                </a:lnTo>
                <a:lnTo>
                  <a:pt x="0" y="64773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2008242" y="1982932"/>
            <a:ext cx="5829300" cy="3606802"/>
          </a:xfrm>
          <a:prstGeom prst="rect">
            <a:avLst/>
          </a:prstGeom>
        </p:spPr>
        <p:txBody>
          <a:bodyPr anchor="t" rtlCol="false" tIns="0" lIns="0" bIns="0" rIns="0">
            <a:spAutoFit/>
          </a:bodyPr>
          <a:lstStyle/>
          <a:p>
            <a:pPr>
              <a:lnSpc>
                <a:spcPts val="6999"/>
              </a:lnSpc>
              <a:spcBef>
                <a:spcPct val="0"/>
              </a:spcBef>
            </a:pPr>
            <a:r>
              <a:rPr lang="en-US" sz="4999">
                <a:solidFill>
                  <a:srgbClr val="000000"/>
                </a:solidFill>
                <a:latin typeface="Acceleration Circle"/>
              </a:rPr>
              <a:t>İnsanların da istiridyeler gibi zorluklarla mücadele ederken kullandığı bir yetenekleri vardır: </a:t>
            </a:r>
          </a:p>
        </p:txBody>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9313998" y="1426845"/>
            <a:ext cx="4299402" cy="4408134"/>
            <a:chOff x="0" y="0"/>
            <a:chExt cx="5732536" cy="5877513"/>
          </a:xfrm>
        </p:grpSpPr>
        <p:sp>
          <p:nvSpPr>
            <p:cNvPr name="Freeform 3" id="3"/>
            <p:cNvSpPr/>
            <p:nvPr/>
          </p:nvSpPr>
          <p:spPr>
            <a:xfrm flipH="false" flipV="false" rot="-5400000">
              <a:off x="232962" y="377939"/>
              <a:ext cx="5674983" cy="5324165"/>
            </a:xfrm>
            <a:custGeom>
              <a:avLst/>
              <a:gdLst/>
              <a:ahLst/>
              <a:cxnLst/>
              <a:rect r="r" b="b" t="t" l="l"/>
              <a:pathLst>
                <a:path h="5324165" w="5674983">
                  <a:moveTo>
                    <a:pt x="0" y="0"/>
                  </a:moveTo>
                  <a:lnTo>
                    <a:pt x="5674982" y="0"/>
                  </a:lnTo>
                  <a:lnTo>
                    <a:pt x="5674982" y="5324165"/>
                  </a:lnTo>
                  <a:lnTo>
                    <a:pt x="0" y="53241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902287">
              <a:off x="16693" y="122744"/>
              <a:ext cx="1090884" cy="975846"/>
            </a:xfrm>
            <a:custGeom>
              <a:avLst/>
              <a:gdLst/>
              <a:ahLst/>
              <a:cxnLst/>
              <a:rect r="r" b="b" t="t" l="l"/>
              <a:pathLst>
                <a:path h="975846" w="1090884">
                  <a:moveTo>
                    <a:pt x="0" y="0"/>
                  </a:moveTo>
                  <a:lnTo>
                    <a:pt x="1090884" y="0"/>
                  </a:lnTo>
                  <a:lnTo>
                    <a:pt x="1090884" y="975846"/>
                  </a:lnTo>
                  <a:lnTo>
                    <a:pt x="0" y="9758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17131">
              <a:off x="350125" y="264776"/>
              <a:ext cx="424019" cy="691782"/>
            </a:xfrm>
            <a:custGeom>
              <a:avLst/>
              <a:gdLst/>
              <a:ahLst/>
              <a:cxnLst/>
              <a:rect r="r" b="b" t="t" l="l"/>
              <a:pathLst>
                <a:path h="691782" w="424019">
                  <a:moveTo>
                    <a:pt x="0" y="0"/>
                  </a:moveTo>
                  <a:lnTo>
                    <a:pt x="424020" y="0"/>
                  </a:lnTo>
                  <a:lnTo>
                    <a:pt x="424020" y="691782"/>
                  </a:lnTo>
                  <a:lnTo>
                    <a:pt x="0" y="691782"/>
                  </a:lnTo>
                  <a:lnTo>
                    <a:pt x="0" y="0"/>
                  </a:lnTo>
                  <a:close/>
                </a:path>
              </a:pathLst>
            </a:custGeom>
            <a:blipFill>
              <a:blip r:embed="rId6">
                <a:extLst>
                  <a:ext uri="{96DAC541-7B7A-43D3-8B79-37D633B846F1}">
                    <asvg:svgBlip xmlns:asvg="http://schemas.microsoft.com/office/drawing/2016/SVG/main" r:embed="rId7"/>
                  </a:ext>
                </a:extLst>
              </a:blip>
              <a:stretch>
                <a:fillRect l="-85517" t="-26025" r="-69922" b="-30543"/>
              </a:stretch>
            </a:blipFill>
          </p:spPr>
        </p:sp>
        <p:grpSp>
          <p:nvGrpSpPr>
            <p:cNvPr name="Group 6" id="6"/>
            <p:cNvGrpSpPr/>
            <p:nvPr/>
          </p:nvGrpSpPr>
          <p:grpSpPr>
            <a:xfrm rot="0">
              <a:off x="749572" y="772859"/>
              <a:ext cx="4641762" cy="4534325"/>
              <a:chOff x="0" y="0"/>
              <a:chExt cx="4828540" cy="4716780"/>
            </a:xfrm>
          </p:grpSpPr>
          <p:sp>
            <p:nvSpPr>
              <p:cNvPr name="Freeform 7" id="7"/>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8"/>
                <a:stretch>
                  <a:fillRect l="-23271" t="0" r="-23271" b="0"/>
                </a:stretch>
              </a:blipFill>
            </p:spPr>
          </p:sp>
        </p:grpSp>
      </p:grpSp>
      <p:sp>
        <p:nvSpPr>
          <p:cNvPr name="Freeform 8" id="8"/>
          <p:cNvSpPr/>
          <p:nvPr/>
        </p:nvSpPr>
        <p:spPr>
          <a:xfrm flipH="false" flipV="false" rot="262007">
            <a:off x="-827416" y="8685343"/>
            <a:ext cx="20474267" cy="6477314"/>
          </a:xfrm>
          <a:custGeom>
            <a:avLst/>
            <a:gdLst/>
            <a:ahLst/>
            <a:cxnLst/>
            <a:rect r="r" b="b" t="t" l="l"/>
            <a:pathLst>
              <a:path h="6477314" w="20474267">
                <a:moveTo>
                  <a:pt x="0" y="0"/>
                </a:moveTo>
                <a:lnTo>
                  <a:pt x="20474267" y="0"/>
                </a:lnTo>
                <a:lnTo>
                  <a:pt x="20474267" y="6477314"/>
                </a:lnTo>
                <a:lnTo>
                  <a:pt x="0" y="64773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5400000">
            <a:off x="12849311" y="4791918"/>
            <a:ext cx="4256237" cy="3993124"/>
          </a:xfrm>
          <a:custGeom>
            <a:avLst/>
            <a:gdLst/>
            <a:ahLst/>
            <a:cxnLst/>
            <a:rect r="r" b="b" t="t" l="l"/>
            <a:pathLst>
              <a:path h="3993124" w="4256237">
                <a:moveTo>
                  <a:pt x="0" y="0"/>
                </a:moveTo>
                <a:lnTo>
                  <a:pt x="4256237" y="0"/>
                </a:lnTo>
                <a:lnTo>
                  <a:pt x="4256237" y="3993124"/>
                </a:lnTo>
                <a:lnTo>
                  <a:pt x="0" y="39931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902287">
            <a:off x="12687109" y="4600522"/>
            <a:ext cx="818163" cy="731884"/>
          </a:xfrm>
          <a:custGeom>
            <a:avLst/>
            <a:gdLst/>
            <a:ahLst/>
            <a:cxnLst/>
            <a:rect r="r" b="b" t="t" l="l"/>
            <a:pathLst>
              <a:path h="731884" w="818163">
                <a:moveTo>
                  <a:pt x="0" y="0"/>
                </a:moveTo>
                <a:lnTo>
                  <a:pt x="818163" y="0"/>
                </a:lnTo>
                <a:lnTo>
                  <a:pt x="818163" y="731884"/>
                </a:lnTo>
                <a:lnTo>
                  <a:pt x="0" y="7318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917131">
            <a:off x="12937183" y="4707046"/>
            <a:ext cx="318015" cy="518836"/>
          </a:xfrm>
          <a:custGeom>
            <a:avLst/>
            <a:gdLst/>
            <a:ahLst/>
            <a:cxnLst/>
            <a:rect r="r" b="b" t="t" l="l"/>
            <a:pathLst>
              <a:path h="518836" w="318015">
                <a:moveTo>
                  <a:pt x="0" y="0"/>
                </a:moveTo>
                <a:lnTo>
                  <a:pt x="318015" y="0"/>
                </a:lnTo>
                <a:lnTo>
                  <a:pt x="318015" y="518836"/>
                </a:lnTo>
                <a:lnTo>
                  <a:pt x="0" y="518836"/>
                </a:lnTo>
                <a:lnTo>
                  <a:pt x="0" y="0"/>
                </a:lnTo>
                <a:close/>
              </a:path>
            </a:pathLst>
          </a:custGeom>
          <a:blipFill>
            <a:blip r:embed="rId6">
              <a:extLst>
                <a:ext uri="{96DAC541-7B7A-43D3-8B79-37D633B846F1}">
                  <asvg:svgBlip xmlns:asvg="http://schemas.microsoft.com/office/drawing/2016/SVG/main" r:embed="rId7"/>
                </a:ext>
              </a:extLst>
            </a:blip>
            <a:stretch>
              <a:fillRect l="-85517" t="-26025" r="-69922" b="-30543"/>
            </a:stretch>
          </a:blipFill>
        </p:spPr>
      </p:sp>
      <p:grpSp>
        <p:nvGrpSpPr>
          <p:cNvPr name="Group 12" id="12"/>
          <p:cNvGrpSpPr/>
          <p:nvPr/>
        </p:nvGrpSpPr>
        <p:grpSpPr>
          <a:xfrm rot="0">
            <a:off x="13236769" y="5088108"/>
            <a:ext cx="3481321" cy="3400744"/>
            <a:chOff x="0" y="0"/>
            <a:chExt cx="4828540" cy="4716780"/>
          </a:xfrm>
        </p:grpSpPr>
        <p:sp>
          <p:nvSpPr>
            <p:cNvPr name="Freeform 13" id="13"/>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11"/>
              <a:stretch>
                <a:fillRect l="0" t="-6901" r="0" b="-6901"/>
              </a:stretch>
            </a:blipFill>
          </p:spPr>
        </p:sp>
      </p:grpSp>
      <p:sp>
        <p:nvSpPr>
          <p:cNvPr name="TextBox 14" id="14"/>
          <p:cNvSpPr txBox="true"/>
          <p:nvPr/>
        </p:nvSpPr>
        <p:spPr>
          <a:xfrm rot="0">
            <a:off x="1028700" y="2551111"/>
            <a:ext cx="7816984" cy="5378452"/>
          </a:xfrm>
          <a:prstGeom prst="rect">
            <a:avLst/>
          </a:prstGeom>
        </p:spPr>
        <p:txBody>
          <a:bodyPr anchor="t" rtlCol="false" tIns="0" lIns="0" bIns="0" rIns="0">
            <a:spAutoFit/>
          </a:bodyPr>
          <a:lstStyle/>
          <a:p>
            <a:pPr>
              <a:lnSpc>
                <a:spcPts val="6999"/>
              </a:lnSpc>
              <a:spcBef>
                <a:spcPct val="0"/>
              </a:spcBef>
            </a:pPr>
            <a:r>
              <a:rPr lang="en-US" sz="4999">
                <a:solidFill>
                  <a:srgbClr val="000000"/>
                </a:solidFill>
                <a:latin typeface="Acceleration Circle"/>
              </a:rPr>
              <a:t>Psikolojik Sağlamlığı; hani o aldığı darbelerle sallanan, yıkılmak üzereyken yeniden ayağa kalkan hacıyatmazlara ya da ne kadar sıkarsak sıkalım yeniden eski haline dönen stres toplarına benzetebiliriz.</a:t>
            </a:r>
          </a:p>
        </p:txBody>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Freeform 2" id="2"/>
          <p:cNvSpPr/>
          <p:nvPr/>
        </p:nvSpPr>
        <p:spPr>
          <a:xfrm flipH="true" flipV="false" rot="5400000">
            <a:off x="395874" y="4135988"/>
            <a:ext cx="6319789" cy="3826345"/>
          </a:xfrm>
          <a:custGeom>
            <a:avLst/>
            <a:gdLst/>
            <a:ahLst/>
            <a:cxnLst/>
            <a:rect r="r" b="b" t="t" l="l"/>
            <a:pathLst>
              <a:path h="3826345" w="6319789">
                <a:moveTo>
                  <a:pt x="6319790" y="0"/>
                </a:moveTo>
                <a:lnTo>
                  <a:pt x="0" y="0"/>
                </a:lnTo>
                <a:lnTo>
                  <a:pt x="0" y="3826345"/>
                </a:lnTo>
                <a:lnTo>
                  <a:pt x="6319790" y="3826345"/>
                </a:lnTo>
                <a:lnTo>
                  <a:pt x="631979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1462">
            <a:off x="1580140" y="2994507"/>
            <a:ext cx="4164177" cy="6058987"/>
          </a:xfrm>
          <a:custGeom>
            <a:avLst/>
            <a:gdLst/>
            <a:ahLst/>
            <a:cxnLst/>
            <a:rect r="r" b="b" t="t" l="l"/>
            <a:pathLst>
              <a:path h="6058987" w="4164177">
                <a:moveTo>
                  <a:pt x="0" y="0"/>
                </a:moveTo>
                <a:lnTo>
                  <a:pt x="4164177" y="0"/>
                </a:lnTo>
                <a:lnTo>
                  <a:pt x="4164177" y="6058987"/>
                </a:lnTo>
                <a:lnTo>
                  <a:pt x="0" y="60589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00000">
            <a:off x="5784423" y="4135988"/>
            <a:ext cx="6319789" cy="3826345"/>
          </a:xfrm>
          <a:custGeom>
            <a:avLst/>
            <a:gdLst/>
            <a:ahLst/>
            <a:cxnLst/>
            <a:rect r="r" b="b" t="t" l="l"/>
            <a:pathLst>
              <a:path h="3826345" w="6319789">
                <a:moveTo>
                  <a:pt x="6319789" y="0"/>
                </a:moveTo>
                <a:lnTo>
                  <a:pt x="0" y="0"/>
                </a:lnTo>
                <a:lnTo>
                  <a:pt x="0" y="3826345"/>
                </a:lnTo>
                <a:lnTo>
                  <a:pt x="6319789" y="3826345"/>
                </a:lnTo>
                <a:lnTo>
                  <a:pt x="631978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11462">
            <a:off x="6968689" y="2994507"/>
            <a:ext cx="4164177" cy="6058987"/>
          </a:xfrm>
          <a:custGeom>
            <a:avLst/>
            <a:gdLst/>
            <a:ahLst/>
            <a:cxnLst/>
            <a:rect r="r" b="b" t="t" l="l"/>
            <a:pathLst>
              <a:path h="6058987" w="4164177">
                <a:moveTo>
                  <a:pt x="0" y="0"/>
                </a:moveTo>
                <a:lnTo>
                  <a:pt x="4164176" y="0"/>
                </a:lnTo>
                <a:lnTo>
                  <a:pt x="4164176" y="6058987"/>
                </a:lnTo>
                <a:lnTo>
                  <a:pt x="0" y="60589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5400000">
            <a:off x="11172971" y="4110828"/>
            <a:ext cx="6319789" cy="3826345"/>
          </a:xfrm>
          <a:custGeom>
            <a:avLst/>
            <a:gdLst/>
            <a:ahLst/>
            <a:cxnLst/>
            <a:rect r="r" b="b" t="t" l="l"/>
            <a:pathLst>
              <a:path h="3826345" w="6319789">
                <a:moveTo>
                  <a:pt x="6319789" y="0"/>
                </a:moveTo>
                <a:lnTo>
                  <a:pt x="0" y="0"/>
                </a:lnTo>
                <a:lnTo>
                  <a:pt x="0" y="3826345"/>
                </a:lnTo>
                <a:lnTo>
                  <a:pt x="6319789" y="3826345"/>
                </a:lnTo>
                <a:lnTo>
                  <a:pt x="631978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11462">
            <a:off x="12357237" y="2969346"/>
            <a:ext cx="4164177" cy="6058987"/>
          </a:xfrm>
          <a:custGeom>
            <a:avLst/>
            <a:gdLst/>
            <a:ahLst/>
            <a:cxnLst/>
            <a:rect r="r" b="b" t="t" l="l"/>
            <a:pathLst>
              <a:path h="6058987" w="4164177">
                <a:moveTo>
                  <a:pt x="0" y="0"/>
                </a:moveTo>
                <a:lnTo>
                  <a:pt x="4164177" y="0"/>
                </a:lnTo>
                <a:lnTo>
                  <a:pt x="4164177" y="6058988"/>
                </a:lnTo>
                <a:lnTo>
                  <a:pt x="0" y="60589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252589">
            <a:off x="11046612" y="2680649"/>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383107">
            <a:off x="12003300" y="8937345"/>
            <a:ext cx="513645" cy="493100"/>
          </a:xfrm>
          <a:custGeom>
            <a:avLst/>
            <a:gdLst/>
            <a:ahLst/>
            <a:cxnLst/>
            <a:rect r="r" b="b" t="t" l="l"/>
            <a:pathLst>
              <a:path h="493100" w="513645">
                <a:moveTo>
                  <a:pt x="0" y="0"/>
                </a:moveTo>
                <a:lnTo>
                  <a:pt x="513646" y="0"/>
                </a:lnTo>
                <a:lnTo>
                  <a:pt x="513646" y="493100"/>
                </a:lnTo>
                <a:lnTo>
                  <a:pt x="0" y="4931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0154087">
            <a:off x="974625" y="4276046"/>
            <a:ext cx="489149" cy="829067"/>
          </a:xfrm>
          <a:custGeom>
            <a:avLst/>
            <a:gdLst/>
            <a:ahLst/>
            <a:cxnLst/>
            <a:rect r="r" b="b" t="t" l="l"/>
            <a:pathLst>
              <a:path h="829067" w="489149">
                <a:moveTo>
                  <a:pt x="0" y="0"/>
                </a:moveTo>
                <a:lnTo>
                  <a:pt x="489150" y="0"/>
                </a:lnTo>
                <a:lnTo>
                  <a:pt x="489150" y="829067"/>
                </a:lnTo>
                <a:lnTo>
                  <a:pt x="0" y="8290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136832">
            <a:off x="2028122" y="3192545"/>
            <a:ext cx="2963538" cy="5164456"/>
          </a:xfrm>
          <a:prstGeom prst="rect">
            <a:avLst/>
          </a:prstGeom>
        </p:spPr>
        <p:txBody>
          <a:bodyPr anchor="t" rtlCol="false" tIns="0" lIns="0" bIns="0" rIns="0">
            <a:spAutoFit/>
          </a:bodyPr>
          <a:lstStyle/>
          <a:p>
            <a:pPr algn="ctr">
              <a:lnSpc>
                <a:spcPts val="6719"/>
              </a:lnSpc>
            </a:pPr>
            <a:r>
              <a:rPr lang="en-US" sz="4799">
                <a:solidFill>
                  <a:srgbClr val="000000"/>
                </a:solidFill>
                <a:latin typeface="Acceleration Circle"/>
              </a:rPr>
              <a:t>Başkaları sorunlarına rağmen mutluyken ben neden yapamıyorum? </a:t>
            </a:r>
          </a:p>
        </p:txBody>
      </p:sp>
      <p:sp>
        <p:nvSpPr>
          <p:cNvPr name="TextBox 12" id="12"/>
          <p:cNvSpPr txBox="true"/>
          <p:nvPr/>
        </p:nvSpPr>
        <p:spPr>
          <a:xfrm rot="-113974">
            <a:off x="7271680" y="4024711"/>
            <a:ext cx="3341784" cy="3469006"/>
          </a:xfrm>
          <a:prstGeom prst="rect">
            <a:avLst/>
          </a:prstGeom>
        </p:spPr>
        <p:txBody>
          <a:bodyPr anchor="t" rtlCol="false" tIns="0" lIns="0" bIns="0" rIns="0">
            <a:spAutoFit/>
          </a:bodyPr>
          <a:lstStyle/>
          <a:p>
            <a:pPr algn="ctr">
              <a:lnSpc>
                <a:spcPts val="6719"/>
              </a:lnSpc>
            </a:pPr>
            <a:r>
              <a:rPr lang="en-US" sz="4799">
                <a:solidFill>
                  <a:srgbClr val="000000"/>
                </a:solidFill>
                <a:latin typeface="Acceleration Circle"/>
              </a:rPr>
              <a:t>Niye o hemen toparlanabiliyor da ben hala kötüyüm?</a:t>
            </a:r>
          </a:p>
        </p:txBody>
      </p:sp>
      <p:sp>
        <p:nvSpPr>
          <p:cNvPr name="TextBox 13" id="13"/>
          <p:cNvSpPr txBox="true"/>
          <p:nvPr/>
        </p:nvSpPr>
        <p:spPr>
          <a:xfrm rot="-113974">
            <a:off x="12843699" y="4030980"/>
            <a:ext cx="2963538" cy="3469006"/>
          </a:xfrm>
          <a:prstGeom prst="rect">
            <a:avLst/>
          </a:prstGeom>
        </p:spPr>
        <p:txBody>
          <a:bodyPr anchor="t" rtlCol="false" tIns="0" lIns="0" bIns="0" rIns="0">
            <a:spAutoFit/>
          </a:bodyPr>
          <a:lstStyle/>
          <a:p>
            <a:pPr algn="ctr">
              <a:lnSpc>
                <a:spcPts val="6719"/>
              </a:lnSpc>
            </a:pPr>
            <a:r>
              <a:rPr lang="en-US" sz="4799">
                <a:solidFill>
                  <a:srgbClr val="000000"/>
                </a:solidFill>
                <a:latin typeface="Acceleration Circle"/>
              </a:rPr>
              <a:t>Niçin bazıları bana göre daha dayanıklı?</a:t>
            </a:r>
          </a:p>
        </p:txBody>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sp>
        <p:nvSpPr>
          <p:cNvPr name="Freeform 2" id="2"/>
          <p:cNvSpPr/>
          <p:nvPr/>
        </p:nvSpPr>
        <p:spPr>
          <a:xfrm flipH="true" flipV="false" rot="5400000">
            <a:off x="4234307" y="601474"/>
            <a:ext cx="4279619" cy="10323642"/>
          </a:xfrm>
          <a:custGeom>
            <a:avLst/>
            <a:gdLst/>
            <a:ahLst/>
            <a:cxnLst/>
            <a:rect r="r" b="b" t="t" l="l"/>
            <a:pathLst>
              <a:path h="10323642" w="4279619">
                <a:moveTo>
                  <a:pt x="4279619" y="0"/>
                </a:moveTo>
                <a:lnTo>
                  <a:pt x="0" y="0"/>
                </a:lnTo>
                <a:lnTo>
                  <a:pt x="0" y="10323642"/>
                </a:lnTo>
                <a:lnTo>
                  <a:pt x="4279619" y="10323642"/>
                </a:lnTo>
                <a:lnTo>
                  <a:pt x="427961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33821">
            <a:off x="1390887" y="2569689"/>
            <a:ext cx="9585460" cy="1917092"/>
          </a:xfrm>
          <a:custGeom>
            <a:avLst/>
            <a:gdLst/>
            <a:ahLst/>
            <a:cxnLst/>
            <a:rect r="r" b="b" t="t" l="l"/>
            <a:pathLst>
              <a:path h="1917092" w="9585460">
                <a:moveTo>
                  <a:pt x="9585460" y="0"/>
                </a:moveTo>
                <a:lnTo>
                  <a:pt x="0" y="0"/>
                </a:lnTo>
                <a:lnTo>
                  <a:pt x="0" y="1917092"/>
                </a:lnTo>
                <a:lnTo>
                  <a:pt x="9585460" y="1917092"/>
                </a:lnTo>
                <a:lnTo>
                  <a:pt x="95854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0590564" y="2811244"/>
            <a:ext cx="7704150" cy="4664512"/>
          </a:xfrm>
          <a:custGeom>
            <a:avLst/>
            <a:gdLst/>
            <a:ahLst/>
            <a:cxnLst/>
            <a:rect r="r" b="b" t="t" l="l"/>
            <a:pathLst>
              <a:path h="4664512" w="7704150">
                <a:moveTo>
                  <a:pt x="0" y="0"/>
                </a:moveTo>
                <a:lnTo>
                  <a:pt x="7704149" y="0"/>
                </a:lnTo>
                <a:lnTo>
                  <a:pt x="7704149" y="4664512"/>
                </a:lnTo>
                <a:lnTo>
                  <a:pt x="0" y="46645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110382" y="1619319"/>
            <a:ext cx="4844147" cy="7048362"/>
          </a:xfrm>
          <a:custGeom>
            <a:avLst/>
            <a:gdLst/>
            <a:ahLst/>
            <a:cxnLst/>
            <a:rect r="r" b="b" t="t" l="l"/>
            <a:pathLst>
              <a:path h="7048362" w="4844147">
                <a:moveTo>
                  <a:pt x="0" y="0"/>
                </a:moveTo>
                <a:lnTo>
                  <a:pt x="4844148" y="0"/>
                </a:lnTo>
                <a:lnTo>
                  <a:pt x="4844148" y="7048362"/>
                </a:lnTo>
                <a:lnTo>
                  <a:pt x="0" y="70483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084657">
            <a:off x="3468471" y="1680602"/>
            <a:ext cx="541332" cy="519679"/>
          </a:xfrm>
          <a:custGeom>
            <a:avLst/>
            <a:gdLst/>
            <a:ahLst/>
            <a:cxnLst/>
            <a:rect r="r" b="b" t="t" l="l"/>
            <a:pathLst>
              <a:path h="519679" w="541332">
                <a:moveTo>
                  <a:pt x="0" y="0"/>
                </a:moveTo>
                <a:lnTo>
                  <a:pt x="541332" y="0"/>
                </a:lnTo>
                <a:lnTo>
                  <a:pt x="541332" y="519678"/>
                </a:lnTo>
                <a:lnTo>
                  <a:pt x="0" y="5196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4810274">
            <a:off x="1020104" y="8204565"/>
            <a:ext cx="1675438" cy="2107469"/>
          </a:xfrm>
          <a:custGeom>
            <a:avLst/>
            <a:gdLst/>
            <a:ahLst/>
            <a:cxnLst/>
            <a:rect r="r" b="b" t="t" l="l"/>
            <a:pathLst>
              <a:path h="2107469" w="1675438">
                <a:moveTo>
                  <a:pt x="0" y="0"/>
                </a:moveTo>
                <a:lnTo>
                  <a:pt x="1675438" y="0"/>
                </a:lnTo>
                <a:lnTo>
                  <a:pt x="1675438" y="2107470"/>
                </a:lnTo>
                <a:lnTo>
                  <a:pt x="0" y="21074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2851397">
            <a:off x="10850024" y="2008572"/>
            <a:ext cx="319992" cy="307192"/>
          </a:xfrm>
          <a:custGeom>
            <a:avLst/>
            <a:gdLst/>
            <a:ahLst/>
            <a:cxnLst/>
            <a:rect r="r" b="b" t="t" l="l"/>
            <a:pathLst>
              <a:path h="307192" w="319992">
                <a:moveTo>
                  <a:pt x="0" y="0"/>
                </a:moveTo>
                <a:lnTo>
                  <a:pt x="319992" y="0"/>
                </a:lnTo>
                <a:lnTo>
                  <a:pt x="319992" y="307192"/>
                </a:lnTo>
                <a:lnTo>
                  <a:pt x="0" y="3071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10019461">
            <a:off x="17308486" y="743740"/>
            <a:ext cx="516571" cy="495908"/>
          </a:xfrm>
          <a:custGeom>
            <a:avLst/>
            <a:gdLst/>
            <a:ahLst/>
            <a:cxnLst/>
            <a:rect r="r" b="b" t="t" l="l"/>
            <a:pathLst>
              <a:path h="495908" w="516571">
                <a:moveTo>
                  <a:pt x="0" y="0"/>
                </a:moveTo>
                <a:lnTo>
                  <a:pt x="516571" y="0"/>
                </a:lnTo>
                <a:lnTo>
                  <a:pt x="516571" y="495908"/>
                </a:lnTo>
                <a:lnTo>
                  <a:pt x="0" y="4959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1800043">
            <a:off x="10907350" y="8454140"/>
            <a:ext cx="567418" cy="626667"/>
          </a:xfrm>
          <a:custGeom>
            <a:avLst/>
            <a:gdLst/>
            <a:ahLst/>
            <a:cxnLst/>
            <a:rect r="r" b="b" t="t" l="l"/>
            <a:pathLst>
              <a:path h="626667" w="567418">
                <a:moveTo>
                  <a:pt x="0" y="0"/>
                </a:moveTo>
                <a:lnTo>
                  <a:pt x="567418" y="0"/>
                </a:lnTo>
                <a:lnTo>
                  <a:pt x="567418" y="626667"/>
                </a:lnTo>
                <a:lnTo>
                  <a:pt x="0" y="62666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1669974">
            <a:off x="7286577" y="612038"/>
            <a:ext cx="530353" cy="898904"/>
          </a:xfrm>
          <a:custGeom>
            <a:avLst/>
            <a:gdLst/>
            <a:ahLst/>
            <a:cxnLst/>
            <a:rect r="r" b="b" t="t" l="l"/>
            <a:pathLst>
              <a:path h="898904" w="530353">
                <a:moveTo>
                  <a:pt x="0" y="0"/>
                </a:moveTo>
                <a:lnTo>
                  <a:pt x="530353" y="0"/>
                </a:lnTo>
                <a:lnTo>
                  <a:pt x="530353" y="898904"/>
                </a:lnTo>
                <a:lnTo>
                  <a:pt x="0" y="8989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693431">
            <a:off x="920907" y="611011"/>
            <a:ext cx="826577" cy="1185137"/>
          </a:xfrm>
          <a:custGeom>
            <a:avLst/>
            <a:gdLst/>
            <a:ahLst/>
            <a:cxnLst/>
            <a:rect r="r" b="b" t="t" l="l"/>
            <a:pathLst>
              <a:path h="1185137" w="826577">
                <a:moveTo>
                  <a:pt x="0" y="0"/>
                </a:moveTo>
                <a:lnTo>
                  <a:pt x="826577" y="0"/>
                </a:lnTo>
                <a:lnTo>
                  <a:pt x="826577" y="1185137"/>
                </a:lnTo>
                <a:lnTo>
                  <a:pt x="0" y="118513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7483644">
            <a:off x="4148934" y="8357039"/>
            <a:ext cx="509049" cy="488687"/>
          </a:xfrm>
          <a:custGeom>
            <a:avLst/>
            <a:gdLst/>
            <a:ahLst/>
            <a:cxnLst/>
            <a:rect r="r" b="b" t="t" l="l"/>
            <a:pathLst>
              <a:path h="488687" w="509049">
                <a:moveTo>
                  <a:pt x="0" y="0"/>
                </a:moveTo>
                <a:lnTo>
                  <a:pt x="509049" y="0"/>
                </a:lnTo>
                <a:lnTo>
                  <a:pt x="509049" y="488687"/>
                </a:lnTo>
                <a:lnTo>
                  <a:pt x="0" y="4886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1839255">
            <a:off x="7718892" y="8992181"/>
            <a:ext cx="554415" cy="532238"/>
          </a:xfrm>
          <a:custGeom>
            <a:avLst/>
            <a:gdLst/>
            <a:ahLst/>
            <a:cxnLst/>
            <a:rect r="r" b="b" t="t" l="l"/>
            <a:pathLst>
              <a:path h="532238" w="554415">
                <a:moveTo>
                  <a:pt x="0" y="0"/>
                </a:moveTo>
                <a:lnTo>
                  <a:pt x="554414" y="0"/>
                </a:lnTo>
                <a:lnTo>
                  <a:pt x="554414" y="532238"/>
                </a:lnTo>
                <a:lnTo>
                  <a:pt x="0" y="5322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2419102">
            <a:off x="16795589" y="5492859"/>
            <a:ext cx="927423" cy="1329729"/>
          </a:xfrm>
          <a:custGeom>
            <a:avLst/>
            <a:gdLst/>
            <a:ahLst/>
            <a:cxnLst/>
            <a:rect r="r" b="b" t="t" l="l"/>
            <a:pathLst>
              <a:path h="1329729" w="927423">
                <a:moveTo>
                  <a:pt x="0" y="0"/>
                </a:moveTo>
                <a:lnTo>
                  <a:pt x="927422" y="0"/>
                </a:lnTo>
                <a:lnTo>
                  <a:pt x="927422" y="1329730"/>
                </a:lnTo>
                <a:lnTo>
                  <a:pt x="0" y="132973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0">
            <a:off x="12312510" y="2162168"/>
            <a:ext cx="4163038" cy="5354390"/>
          </a:xfrm>
          <a:custGeom>
            <a:avLst/>
            <a:gdLst/>
            <a:ahLst/>
            <a:cxnLst/>
            <a:rect r="r" b="b" t="t" l="l"/>
            <a:pathLst>
              <a:path h="5354390" w="4163038">
                <a:moveTo>
                  <a:pt x="0" y="0"/>
                </a:moveTo>
                <a:lnTo>
                  <a:pt x="4163038" y="0"/>
                </a:lnTo>
                <a:lnTo>
                  <a:pt x="4163038" y="5354390"/>
                </a:lnTo>
                <a:lnTo>
                  <a:pt x="0" y="535439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7" id="17"/>
          <p:cNvSpPr txBox="true"/>
          <p:nvPr/>
        </p:nvSpPr>
        <p:spPr>
          <a:xfrm rot="0">
            <a:off x="1212296" y="4150922"/>
            <a:ext cx="9978763" cy="3344546"/>
          </a:xfrm>
          <a:prstGeom prst="rect">
            <a:avLst/>
          </a:prstGeom>
        </p:spPr>
        <p:txBody>
          <a:bodyPr anchor="t" rtlCol="false" tIns="0" lIns="0" bIns="0" rIns="0">
            <a:spAutoFit/>
          </a:bodyPr>
          <a:lstStyle/>
          <a:p>
            <a:pPr algn="ctr">
              <a:lnSpc>
                <a:spcPts val="5179"/>
              </a:lnSpc>
              <a:spcBef>
                <a:spcPct val="0"/>
              </a:spcBef>
            </a:pPr>
            <a:r>
              <a:rPr lang="en-US" sz="3699">
                <a:solidFill>
                  <a:srgbClr val="000000"/>
                </a:solidFill>
                <a:latin typeface="Acceleration Circle"/>
              </a:rPr>
              <a:t>Travmatik yaşam olayları, insan yaşamını fiziksel, psikolojik ve sosyal açıdan ciddi biçimde tehdit eden, güvenlik ve kontrol algısını zedeleyen, bireylerde yoğun kaygı, korku ve çaresizlik duyguları hissettiren zorlu ya da örseleyici olayları tanımlamak için kullanılır. </a:t>
            </a:r>
          </a:p>
        </p:txBody>
      </p:sp>
      <p:sp>
        <p:nvSpPr>
          <p:cNvPr name="TextBox 18" id="18"/>
          <p:cNvSpPr txBox="true"/>
          <p:nvPr/>
        </p:nvSpPr>
        <p:spPr>
          <a:xfrm rot="0">
            <a:off x="1750261" y="2934193"/>
            <a:ext cx="8866712" cy="1139825"/>
          </a:xfrm>
          <a:prstGeom prst="rect">
            <a:avLst/>
          </a:prstGeom>
        </p:spPr>
        <p:txBody>
          <a:bodyPr anchor="t" rtlCol="false" tIns="0" lIns="0" bIns="0" rIns="0">
            <a:spAutoFit/>
          </a:bodyPr>
          <a:lstStyle/>
          <a:p>
            <a:pPr algn="ctr">
              <a:lnSpc>
                <a:spcPts val="8800"/>
              </a:lnSpc>
            </a:pPr>
            <a:r>
              <a:rPr lang="en-US" sz="8000">
                <a:solidFill>
                  <a:srgbClr val="000000"/>
                </a:solidFill>
                <a:latin typeface="Amatic SC Bold"/>
              </a:rPr>
              <a:t>TRAVMATIK YAŞAM OLAYI</a:t>
            </a:r>
          </a:p>
        </p:txBody>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grpSp>
        <p:nvGrpSpPr>
          <p:cNvPr name="Group 2" id="2"/>
          <p:cNvGrpSpPr/>
          <p:nvPr/>
        </p:nvGrpSpPr>
        <p:grpSpPr>
          <a:xfrm rot="0">
            <a:off x="783083" y="711973"/>
            <a:ext cx="4206079" cy="4049642"/>
            <a:chOff x="0" y="0"/>
            <a:chExt cx="5608105" cy="5399523"/>
          </a:xfrm>
        </p:grpSpPr>
        <p:sp>
          <p:nvSpPr>
            <p:cNvPr name="Freeform 3" id="3"/>
            <p:cNvSpPr/>
            <p:nvPr/>
          </p:nvSpPr>
          <p:spPr>
            <a:xfrm flipH="false" flipV="false" rot="0">
              <a:off x="327490" y="445345"/>
              <a:ext cx="5280616" cy="4954177"/>
            </a:xfrm>
            <a:custGeom>
              <a:avLst/>
              <a:gdLst/>
              <a:ahLst/>
              <a:cxnLst/>
              <a:rect r="r" b="b" t="t" l="l"/>
              <a:pathLst>
                <a:path h="4954177" w="5280616">
                  <a:moveTo>
                    <a:pt x="0" y="0"/>
                  </a:moveTo>
                  <a:lnTo>
                    <a:pt x="5280615" y="0"/>
                  </a:lnTo>
                  <a:lnTo>
                    <a:pt x="5280615" y="4954178"/>
                  </a:lnTo>
                  <a:lnTo>
                    <a:pt x="0" y="4954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43927" y="1418541"/>
              <a:ext cx="4447740" cy="2845860"/>
            </a:xfrm>
            <a:prstGeom prst="rect">
              <a:avLst/>
            </a:prstGeom>
          </p:spPr>
          <p:txBody>
            <a:bodyPr anchor="t" rtlCol="false" tIns="0" lIns="0" bIns="0" rIns="0">
              <a:spAutoFit/>
            </a:bodyPr>
            <a:lstStyle/>
            <a:p>
              <a:pPr marL="0" indent="0" lvl="0">
                <a:lnSpc>
                  <a:spcPts val="5599"/>
                </a:lnSpc>
                <a:spcBef>
                  <a:spcPct val="0"/>
                </a:spcBef>
              </a:pPr>
              <a:r>
                <a:rPr lang="en-US" sz="3999">
                  <a:solidFill>
                    <a:srgbClr val="000000"/>
                  </a:solidFill>
                  <a:latin typeface="Acceleration Circle"/>
                </a:rPr>
                <a:t>•Doğal afetler (deprem, sel, fırtına, yangın vb.)</a:t>
              </a:r>
            </a:p>
          </p:txBody>
        </p:sp>
        <p:sp>
          <p:nvSpPr>
            <p:cNvPr name="Freeform 5" id="5"/>
            <p:cNvSpPr/>
            <p:nvPr/>
          </p:nvSpPr>
          <p:spPr>
            <a:xfrm flipH="false" flipV="false" rot="5902287">
              <a:off x="22929" y="168600"/>
              <a:ext cx="1498424" cy="1340409"/>
            </a:xfrm>
            <a:custGeom>
              <a:avLst/>
              <a:gdLst/>
              <a:ahLst/>
              <a:cxnLst/>
              <a:rect r="r" b="b" t="t" l="l"/>
              <a:pathLst>
                <a:path h="1340409" w="1498424">
                  <a:moveTo>
                    <a:pt x="0" y="0"/>
                  </a:moveTo>
                  <a:lnTo>
                    <a:pt x="1498424" y="0"/>
                  </a:lnTo>
                  <a:lnTo>
                    <a:pt x="1498424" y="1340409"/>
                  </a:lnTo>
                  <a:lnTo>
                    <a:pt x="0" y="13404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489684">
              <a:off x="249959" y="276757"/>
              <a:ext cx="917365" cy="1124095"/>
            </a:xfrm>
            <a:custGeom>
              <a:avLst/>
              <a:gdLst/>
              <a:ahLst/>
              <a:cxnLst/>
              <a:rect r="r" b="b" t="t" l="l"/>
              <a:pathLst>
                <a:path h="1124095" w="917365">
                  <a:moveTo>
                    <a:pt x="0" y="0"/>
                  </a:moveTo>
                  <a:lnTo>
                    <a:pt x="917365" y="0"/>
                  </a:lnTo>
                  <a:lnTo>
                    <a:pt x="917365" y="1124095"/>
                  </a:lnTo>
                  <a:lnTo>
                    <a:pt x="0" y="1124095"/>
                  </a:lnTo>
                  <a:lnTo>
                    <a:pt x="0" y="0"/>
                  </a:lnTo>
                  <a:close/>
                </a:path>
              </a:pathLst>
            </a:custGeom>
            <a:blipFill>
              <a:blip r:embed="rId6">
                <a:extLst>
                  <a:ext uri="{96DAC541-7B7A-43D3-8B79-37D633B846F1}">
                    <asvg:svgBlip xmlns:asvg="http://schemas.microsoft.com/office/drawing/2016/SVG/main" r:embed="rId7"/>
                  </a:ext>
                </a:extLst>
              </a:blip>
              <a:stretch>
                <a:fillRect l="-49698" t="-32795" r="-51657" b="-31529"/>
              </a:stretch>
            </a:blipFill>
          </p:spPr>
        </p:sp>
      </p:grpSp>
      <p:sp>
        <p:nvSpPr>
          <p:cNvPr name="Freeform 7" id="7"/>
          <p:cNvSpPr/>
          <p:nvPr/>
        </p:nvSpPr>
        <p:spPr>
          <a:xfrm flipH="false" flipV="false" rot="0">
            <a:off x="1370116" y="5082962"/>
            <a:ext cx="4316479" cy="4049642"/>
          </a:xfrm>
          <a:custGeom>
            <a:avLst/>
            <a:gdLst/>
            <a:ahLst/>
            <a:cxnLst/>
            <a:rect r="r" b="b" t="t" l="l"/>
            <a:pathLst>
              <a:path h="4049642" w="4316479">
                <a:moveTo>
                  <a:pt x="0" y="0"/>
                </a:moveTo>
                <a:lnTo>
                  <a:pt x="4316479" y="0"/>
                </a:lnTo>
                <a:lnTo>
                  <a:pt x="4316479" y="4049642"/>
                </a:lnTo>
                <a:lnTo>
                  <a:pt x="0" y="40496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902287">
            <a:off x="1083599" y="5269950"/>
            <a:ext cx="1123818" cy="1005306"/>
          </a:xfrm>
          <a:custGeom>
            <a:avLst/>
            <a:gdLst/>
            <a:ahLst/>
            <a:cxnLst/>
            <a:rect r="r" b="b" t="t" l="l"/>
            <a:pathLst>
              <a:path h="1005306" w="1123818">
                <a:moveTo>
                  <a:pt x="0" y="0"/>
                </a:moveTo>
                <a:lnTo>
                  <a:pt x="1123818" y="0"/>
                </a:lnTo>
                <a:lnTo>
                  <a:pt x="1123818" y="1005307"/>
                </a:lnTo>
                <a:lnTo>
                  <a:pt x="0" y="10053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489684">
            <a:off x="1253871" y="5351068"/>
            <a:ext cx="688024" cy="843071"/>
          </a:xfrm>
          <a:custGeom>
            <a:avLst/>
            <a:gdLst/>
            <a:ahLst/>
            <a:cxnLst/>
            <a:rect r="r" b="b" t="t" l="l"/>
            <a:pathLst>
              <a:path h="843071" w="688024">
                <a:moveTo>
                  <a:pt x="0" y="0"/>
                </a:moveTo>
                <a:lnTo>
                  <a:pt x="688023" y="0"/>
                </a:lnTo>
                <a:lnTo>
                  <a:pt x="688023" y="843071"/>
                </a:lnTo>
                <a:lnTo>
                  <a:pt x="0" y="843071"/>
                </a:lnTo>
                <a:lnTo>
                  <a:pt x="0" y="0"/>
                </a:lnTo>
                <a:close/>
              </a:path>
            </a:pathLst>
          </a:custGeom>
          <a:blipFill>
            <a:blip r:embed="rId6">
              <a:extLst>
                <a:ext uri="{96DAC541-7B7A-43D3-8B79-37D633B846F1}">
                  <asvg:svgBlip xmlns:asvg="http://schemas.microsoft.com/office/drawing/2016/SVG/main" r:embed="rId7"/>
                </a:ext>
              </a:extLst>
            </a:blip>
            <a:stretch>
              <a:fillRect l="-49698" t="-32795" r="-51657" b="-31529"/>
            </a:stretch>
          </a:blipFill>
        </p:spPr>
      </p:sp>
      <p:sp>
        <p:nvSpPr>
          <p:cNvPr name="TextBox 10" id="10"/>
          <p:cNvSpPr txBox="true"/>
          <p:nvPr/>
        </p:nvSpPr>
        <p:spPr>
          <a:xfrm rot="0">
            <a:off x="1653357" y="5586957"/>
            <a:ext cx="4033238" cy="2879726"/>
          </a:xfrm>
          <a:prstGeom prst="rect">
            <a:avLst/>
          </a:prstGeom>
        </p:spPr>
        <p:txBody>
          <a:bodyPr anchor="t" rtlCol="false" tIns="0" lIns="0" bIns="0" rIns="0">
            <a:spAutoFit/>
          </a:bodyPr>
          <a:lstStyle/>
          <a:p>
            <a:pPr marL="0" indent="0" lvl="0">
              <a:lnSpc>
                <a:spcPts val="5599"/>
              </a:lnSpc>
              <a:spcBef>
                <a:spcPct val="0"/>
              </a:spcBef>
            </a:pPr>
            <a:r>
              <a:rPr lang="en-US" sz="3999">
                <a:solidFill>
                  <a:srgbClr val="000000"/>
                </a:solidFill>
                <a:latin typeface="Acceleration Circle"/>
              </a:rPr>
              <a:t>•Çeşitli kaza ve yaralanmalar (nükleer kazalar, iş kazaları, trafik kazaları vb.),</a:t>
            </a:r>
          </a:p>
        </p:txBody>
      </p:sp>
      <p:grpSp>
        <p:nvGrpSpPr>
          <p:cNvPr name="Group 11" id="11"/>
          <p:cNvGrpSpPr/>
          <p:nvPr/>
        </p:nvGrpSpPr>
        <p:grpSpPr>
          <a:xfrm rot="0">
            <a:off x="6401828" y="711973"/>
            <a:ext cx="4206079" cy="4049642"/>
            <a:chOff x="0" y="0"/>
            <a:chExt cx="5608105" cy="5399523"/>
          </a:xfrm>
        </p:grpSpPr>
        <p:sp>
          <p:nvSpPr>
            <p:cNvPr name="Freeform 12" id="12"/>
            <p:cNvSpPr/>
            <p:nvPr/>
          </p:nvSpPr>
          <p:spPr>
            <a:xfrm flipH="false" flipV="false" rot="0">
              <a:off x="327490" y="445345"/>
              <a:ext cx="5280616" cy="4954177"/>
            </a:xfrm>
            <a:custGeom>
              <a:avLst/>
              <a:gdLst/>
              <a:ahLst/>
              <a:cxnLst/>
              <a:rect r="r" b="b" t="t" l="l"/>
              <a:pathLst>
                <a:path h="4954177" w="5280616">
                  <a:moveTo>
                    <a:pt x="0" y="0"/>
                  </a:moveTo>
                  <a:lnTo>
                    <a:pt x="5280615" y="0"/>
                  </a:lnTo>
                  <a:lnTo>
                    <a:pt x="5280615" y="4954178"/>
                  </a:lnTo>
                  <a:lnTo>
                    <a:pt x="0" y="4954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743927" y="1418541"/>
              <a:ext cx="4447740" cy="1906060"/>
            </a:xfrm>
            <a:prstGeom prst="rect">
              <a:avLst/>
            </a:prstGeom>
          </p:spPr>
          <p:txBody>
            <a:bodyPr anchor="t" rtlCol="false" tIns="0" lIns="0" bIns="0" rIns="0">
              <a:spAutoFit/>
            </a:bodyPr>
            <a:lstStyle/>
            <a:p>
              <a:pPr marL="0" indent="0" lvl="0">
                <a:lnSpc>
                  <a:spcPts val="5599"/>
                </a:lnSpc>
                <a:spcBef>
                  <a:spcPct val="0"/>
                </a:spcBef>
              </a:pPr>
              <a:r>
                <a:rPr lang="en-US" sz="3999">
                  <a:solidFill>
                    <a:srgbClr val="000000"/>
                  </a:solidFill>
                  <a:latin typeface="Acceleration Circle"/>
                </a:rPr>
                <a:t>•Salgın hastalıklar (COVID-19 vb.) </a:t>
              </a:r>
            </a:p>
          </p:txBody>
        </p:sp>
        <p:sp>
          <p:nvSpPr>
            <p:cNvPr name="Freeform 14" id="14"/>
            <p:cNvSpPr/>
            <p:nvPr/>
          </p:nvSpPr>
          <p:spPr>
            <a:xfrm flipH="false" flipV="false" rot="5902287">
              <a:off x="22929" y="168600"/>
              <a:ext cx="1498424" cy="1340409"/>
            </a:xfrm>
            <a:custGeom>
              <a:avLst/>
              <a:gdLst/>
              <a:ahLst/>
              <a:cxnLst/>
              <a:rect r="r" b="b" t="t" l="l"/>
              <a:pathLst>
                <a:path h="1340409" w="1498424">
                  <a:moveTo>
                    <a:pt x="0" y="0"/>
                  </a:moveTo>
                  <a:lnTo>
                    <a:pt x="1498424" y="0"/>
                  </a:lnTo>
                  <a:lnTo>
                    <a:pt x="1498424" y="1340409"/>
                  </a:lnTo>
                  <a:lnTo>
                    <a:pt x="0" y="13404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489684">
              <a:off x="249959" y="276757"/>
              <a:ext cx="917365" cy="1124095"/>
            </a:xfrm>
            <a:custGeom>
              <a:avLst/>
              <a:gdLst/>
              <a:ahLst/>
              <a:cxnLst/>
              <a:rect r="r" b="b" t="t" l="l"/>
              <a:pathLst>
                <a:path h="1124095" w="917365">
                  <a:moveTo>
                    <a:pt x="0" y="0"/>
                  </a:moveTo>
                  <a:lnTo>
                    <a:pt x="917365" y="0"/>
                  </a:lnTo>
                  <a:lnTo>
                    <a:pt x="917365" y="1124095"/>
                  </a:lnTo>
                  <a:lnTo>
                    <a:pt x="0" y="1124095"/>
                  </a:lnTo>
                  <a:lnTo>
                    <a:pt x="0" y="0"/>
                  </a:lnTo>
                  <a:close/>
                </a:path>
              </a:pathLst>
            </a:custGeom>
            <a:blipFill>
              <a:blip r:embed="rId6">
                <a:extLst>
                  <a:ext uri="{96DAC541-7B7A-43D3-8B79-37D633B846F1}">
                    <asvg:svgBlip xmlns:asvg="http://schemas.microsoft.com/office/drawing/2016/SVG/main" r:embed="rId7"/>
                  </a:ext>
                </a:extLst>
              </a:blip>
              <a:stretch>
                <a:fillRect l="-49698" t="-32795" r="-51657" b="-31529"/>
              </a:stretch>
            </a:blipFill>
          </p:spPr>
        </p:sp>
      </p:grpSp>
      <p:grpSp>
        <p:nvGrpSpPr>
          <p:cNvPr name="Group 16" id="16"/>
          <p:cNvGrpSpPr/>
          <p:nvPr/>
        </p:nvGrpSpPr>
        <p:grpSpPr>
          <a:xfrm rot="0">
            <a:off x="6329813" y="5143500"/>
            <a:ext cx="5425250" cy="4899096"/>
            <a:chOff x="0" y="0"/>
            <a:chExt cx="7233666" cy="6532128"/>
          </a:xfrm>
        </p:grpSpPr>
        <p:sp>
          <p:nvSpPr>
            <p:cNvPr name="Freeform 17" id="17"/>
            <p:cNvSpPr/>
            <p:nvPr/>
          </p:nvSpPr>
          <p:spPr>
            <a:xfrm flipH="false" flipV="false" rot="0">
              <a:off x="271127" y="0"/>
              <a:ext cx="6962539" cy="6532128"/>
            </a:xfrm>
            <a:custGeom>
              <a:avLst/>
              <a:gdLst/>
              <a:ahLst/>
              <a:cxnLst/>
              <a:rect r="r" b="b" t="t" l="l"/>
              <a:pathLst>
                <a:path h="6532128" w="6962539">
                  <a:moveTo>
                    <a:pt x="0" y="0"/>
                  </a:moveTo>
                  <a:lnTo>
                    <a:pt x="6962539" y="0"/>
                  </a:lnTo>
                  <a:lnTo>
                    <a:pt x="6962539" y="6532128"/>
                  </a:lnTo>
                  <a:lnTo>
                    <a:pt x="0" y="65321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902287">
              <a:off x="26086" y="191814"/>
              <a:ext cx="1704732" cy="1524960"/>
            </a:xfrm>
            <a:custGeom>
              <a:avLst/>
              <a:gdLst/>
              <a:ahLst/>
              <a:cxnLst/>
              <a:rect r="r" b="b" t="t" l="l"/>
              <a:pathLst>
                <a:path h="1524960" w="1704732">
                  <a:moveTo>
                    <a:pt x="0" y="0"/>
                  </a:moveTo>
                  <a:lnTo>
                    <a:pt x="1704732" y="0"/>
                  </a:lnTo>
                  <a:lnTo>
                    <a:pt x="1704732" y="1524960"/>
                  </a:lnTo>
                  <a:lnTo>
                    <a:pt x="0" y="1524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489684">
              <a:off x="181509" y="331140"/>
              <a:ext cx="1043670" cy="1278864"/>
            </a:xfrm>
            <a:custGeom>
              <a:avLst/>
              <a:gdLst/>
              <a:ahLst/>
              <a:cxnLst/>
              <a:rect r="r" b="b" t="t" l="l"/>
              <a:pathLst>
                <a:path h="1278864" w="1043670">
                  <a:moveTo>
                    <a:pt x="0" y="0"/>
                  </a:moveTo>
                  <a:lnTo>
                    <a:pt x="1043670" y="0"/>
                  </a:lnTo>
                  <a:lnTo>
                    <a:pt x="1043670" y="1278864"/>
                  </a:lnTo>
                  <a:lnTo>
                    <a:pt x="0" y="1278864"/>
                  </a:lnTo>
                  <a:lnTo>
                    <a:pt x="0" y="0"/>
                  </a:lnTo>
                  <a:close/>
                </a:path>
              </a:pathLst>
            </a:custGeom>
            <a:blipFill>
              <a:blip r:embed="rId6">
                <a:extLst>
                  <a:ext uri="{96DAC541-7B7A-43D3-8B79-37D633B846F1}">
                    <asvg:svgBlip xmlns:asvg="http://schemas.microsoft.com/office/drawing/2016/SVG/main" r:embed="rId7"/>
                  </a:ext>
                </a:extLst>
              </a:blip>
              <a:stretch>
                <a:fillRect l="-49698" t="-32795" r="-51657" b="-31529"/>
              </a:stretch>
            </a:blipFill>
          </p:spPr>
        </p:sp>
        <p:sp>
          <p:nvSpPr>
            <p:cNvPr name="TextBox 20" id="20"/>
            <p:cNvSpPr txBox="true"/>
            <p:nvPr/>
          </p:nvSpPr>
          <p:spPr>
            <a:xfrm rot="0">
              <a:off x="878452" y="541440"/>
              <a:ext cx="6098104" cy="5665258"/>
            </a:xfrm>
            <a:prstGeom prst="rect">
              <a:avLst/>
            </a:prstGeom>
          </p:spPr>
          <p:txBody>
            <a:bodyPr anchor="t" rtlCol="false" tIns="0" lIns="0" bIns="0" rIns="0">
              <a:spAutoFit/>
            </a:bodyPr>
            <a:lstStyle/>
            <a:p>
              <a:pPr marL="0" indent="0" lvl="0">
                <a:lnSpc>
                  <a:spcPts val="5599"/>
                </a:lnSpc>
                <a:spcBef>
                  <a:spcPct val="0"/>
                </a:spcBef>
              </a:pPr>
              <a:r>
                <a:rPr lang="en-US" sz="3999">
                  <a:solidFill>
                    <a:srgbClr val="000000"/>
                  </a:solidFill>
                  <a:latin typeface="Acceleration Circle"/>
                </a:rPr>
                <a:t>•Savaşlar, terör olayları, zorunlu göçler ve mültecilik, toplumsal şiddet olayları (soygun, silahlı saldırı, taciz, yağmalama vb.)</a:t>
              </a:r>
            </a:p>
          </p:txBody>
        </p:sp>
      </p:grpSp>
      <p:sp>
        <p:nvSpPr>
          <p:cNvPr name="Freeform 21" id="21"/>
          <p:cNvSpPr/>
          <p:nvPr/>
        </p:nvSpPr>
        <p:spPr>
          <a:xfrm flipH="false" flipV="false" rot="0">
            <a:off x="12062291" y="711973"/>
            <a:ext cx="4316479" cy="4049642"/>
          </a:xfrm>
          <a:custGeom>
            <a:avLst/>
            <a:gdLst/>
            <a:ahLst/>
            <a:cxnLst/>
            <a:rect r="r" b="b" t="t" l="l"/>
            <a:pathLst>
              <a:path h="4049642" w="4316479">
                <a:moveTo>
                  <a:pt x="0" y="0"/>
                </a:moveTo>
                <a:lnTo>
                  <a:pt x="4316479" y="0"/>
                </a:lnTo>
                <a:lnTo>
                  <a:pt x="4316479" y="4049642"/>
                </a:lnTo>
                <a:lnTo>
                  <a:pt x="0" y="40496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2" id="22"/>
          <p:cNvSpPr txBox="true"/>
          <p:nvPr/>
        </p:nvSpPr>
        <p:spPr>
          <a:xfrm rot="0">
            <a:off x="12307460" y="1215969"/>
            <a:ext cx="3826142" cy="2879726"/>
          </a:xfrm>
          <a:prstGeom prst="rect">
            <a:avLst/>
          </a:prstGeom>
        </p:spPr>
        <p:txBody>
          <a:bodyPr anchor="t" rtlCol="false" tIns="0" lIns="0" bIns="0" rIns="0">
            <a:spAutoFit/>
          </a:bodyPr>
          <a:lstStyle/>
          <a:p>
            <a:pPr marL="0" indent="0" lvl="0">
              <a:lnSpc>
                <a:spcPts val="5599"/>
              </a:lnSpc>
              <a:spcBef>
                <a:spcPct val="0"/>
              </a:spcBef>
            </a:pPr>
            <a:r>
              <a:rPr lang="en-US" sz="3999">
                <a:solidFill>
                  <a:srgbClr val="000000"/>
                </a:solidFill>
                <a:latin typeface="Acceleration Circle"/>
              </a:rPr>
              <a:t>•Uzun süreli hastalıklar (kanser, yanık tedavileri, zorlu ameliyatlar vb.), </a:t>
            </a:r>
          </a:p>
        </p:txBody>
      </p:sp>
      <p:sp>
        <p:nvSpPr>
          <p:cNvPr name="Freeform 23" id="23"/>
          <p:cNvSpPr/>
          <p:nvPr/>
        </p:nvSpPr>
        <p:spPr>
          <a:xfrm flipH="false" flipV="false" rot="5902287">
            <a:off x="11772260" y="409138"/>
            <a:ext cx="1123818" cy="1005306"/>
          </a:xfrm>
          <a:custGeom>
            <a:avLst/>
            <a:gdLst/>
            <a:ahLst/>
            <a:cxnLst/>
            <a:rect r="r" b="b" t="t" l="l"/>
            <a:pathLst>
              <a:path h="1005306" w="1123818">
                <a:moveTo>
                  <a:pt x="0" y="0"/>
                </a:moveTo>
                <a:lnTo>
                  <a:pt x="1123818" y="0"/>
                </a:lnTo>
                <a:lnTo>
                  <a:pt x="1123818" y="1005306"/>
                </a:lnTo>
                <a:lnTo>
                  <a:pt x="0" y="1005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489684">
            <a:off x="11963448" y="490255"/>
            <a:ext cx="688024" cy="843071"/>
          </a:xfrm>
          <a:custGeom>
            <a:avLst/>
            <a:gdLst/>
            <a:ahLst/>
            <a:cxnLst/>
            <a:rect r="r" b="b" t="t" l="l"/>
            <a:pathLst>
              <a:path h="843071" w="688024">
                <a:moveTo>
                  <a:pt x="0" y="0"/>
                </a:moveTo>
                <a:lnTo>
                  <a:pt x="688024" y="0"/>
                </a:lnTo>
                <a:lnTo>
                  <a:pt x="688024" y="843071"/>
                </a:lnTo>
                <a:lnTo>
                  <a:pt x="0" y="843071"/>
                </a:lnTo>
                <a:lnTo>
                  <a:pt x="0" y="0"/>
                </a:lnTo>
                <a:close/>
              </a:path>
            </a:pathLst>
          </a:custGeom>
          <a:blipFill>
            <a:blip r:embed="rId6">
              <a:extLst>
                <a:ext uri="{96DAC541-7B7A-43D3-8B79-37D633B846F1}">
                  <asvg:svgBlip xmlns:asvg="http://schemas.microsoft.com/office/drawing/2016/SVG/main" r:embed="rId7"/>
                </a:ext>
              </a:extLst>
            </a:blip>
            <a:stretch>
              <a:fillRect l="-49698" t="-32795" r="-51657" b="-31529"/>
            </a:stretch>
          </a:blipFill>
        </p:spPr>
      </p:sp>
      <p:grpSp>
        <p:nvGrpSpPr>
          <p:cNvPr name="Group 25" id="25"/>
          <p:cNvGrpSpPr/>
          <p:nvPr/>
        </p:nvGrpSpPr>
        <p:grpSpPr>
          <a:xfrm rot="0">
            <a:off x="11907090" y="5082962"/>
            <a:ext cx="5425250" cy="4899096"/>
            <a:chOff x="0" y="0"/>
            <a:chExt cx="7233666" cy="6532128"/>
          </a:xfrm>
        </p:grpSpPr>
        <p:sp>
          <p:nvSpPr>
            <p:cNvPr name="Freeform 26" id="26"/>
            <p:cNvSpPr/>
            <p:nvPr/>
          </p:nvSpPr>
          <p:spPr>
            <a:xfrm flipH="false" flipV="false" rot="0">
              <a:off x="271127" y="0"/>
              <a:ext cx="6962539" cy="6532128"/>
            </a:xfrm>
            <a:custGeom>
              <a:avLst/>
              <a:gdLst/>
              <a:ahLst/>
              <a:cxnLst/>
              <a:rect r="r" b="b" t="t" l="l"/>
              <a:pathLst>
                <a:path h="6532128" w="6962539">
                  <a:moveTo>
                    <a:pt x="0" y="0"/>
                  </a:moveTo>
                  <a:lnTo>
                    <a:pt x="6962539" y="0"/>
                  </a:lnTo>
                  <a:lnTo>
                    <a:pt x="6962539" y="6532128"/>
                  </a:lnTo>
                  <a:lnTo>
                    <a:pt x="0" y="65321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5902287">
              <a:off x="26086" y="191814"/>
              <a:ext cx="1704732" cy="1524960"/>
            </a:xfrm>
            <a:custGeom>
              <a:avLst/>
              <a:gdLst/>
              <a:ahLst/>
              <a:cxnLst/>
              <a:rect r="r" b="b" t="t" l="l"/>
              <a:pathLst>
                <a:path h="1524960" w="1704732">
                  <a:moveTo>
                    <a:pt x="0" y="0"/>
                  </a:moveTo>
                  <a:lnTo>
                    <a:pt x="1704732" y="0"/>
                  </a:lnTo>
                  <a:lnTo>
                    <a:pt x="1704732" y="1524960"/>
                  </a:lnTo>
                  <a:lnTo>
                    <a:pt x="0" y="1524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489684">
              <a:off x="181509" y="331140"/>
              <a:ext cx="1043670" cy="1278864"/>
            </a:xfrm>
            <a:custGeom>
              <a:avLst/>
              <a:gdLst/>
              <a:ahLst/>
              <a:cxnLst/>
              <a:rect r="r" b="b" t="t" l="l"/>
              <a:pathLst>
                <a:path h="1278864" w="1043670">
                  <a:moveTo>
                    <a:pt x="0" y="0"/>
                  </a:moveTo>
                  <a:lnTo>
                    <a:pt x="1043670" y="0"/>
                  </a:lnTo>
                  <a:lnTo>
                    <a:pt x="1043670" y="1278864"/>
                  </a:lnTo>
                  <a:lnTo>
                    <a:pt x="0" y="1278864"/>
                  </a:lnTo>
                  <a:lnTo>
                    <a:pt x="0" y="0"/>
                  </a:lnTo>
                  <a:close/>
                </a:path>
              </a:pathLst>
            </a:custGeom>
            <a:blipFill>
              <a:blip r:embed="rId6">
                <a:extLst>
                  <a:ext uri="{96DAC541-7B7A-43D3-8B79-37D633B846F1}">
                    <asvg:svgBlip xmlns:asvg="http://schemas.microsoft.com/office/drawing/2016/SVG/main" r:embed="rId7"/>
                  </a:ext>
                </a:extLst>
              </a:blip>
              <a:stretch>
                <a:fillRect l="-49698" t="-32795" r="-51657" b="-31529"/>
              </a:stretch>
            </a:blipFill>
          </p:spPr>
        </p:sp>
        <p:sp>
          <p:nvSpPr>
            <p:cNvPr name="TextBox 29" id="29"/>
            <p:cNvSpPr txBox="true"/>
            <p:nvPr/>
          </p:nvSpPr>
          <p:spPr>
            <a:xfrm rot="0">
              <a:off x="878452" y="541440"/>
              <a:ext cx="6098104" cy="5665258"/>
            </a:xfrm>
            <a:prstGeom prst="rect">
              <a:avLst/>
            </a:prstGeom>
          </p:spPr>
          <p:txBody>
            <a:bodyPr anchor="t" rtlCol="false" tIns="0" lIns="0" bIns="0" rIns="0">
              <a:spAutoFit/>
            </a:bodyPr>
            <a:lstStyle/>
            <a:p>
              <a:pPr marL="0" indent="0" lvl="0">
                <a:lnSpc>
                  <a:spcPts val="5599"/>
                </a:lnSpc>
                <a:spcBef>
                  <a:spcPct val="0"/>
                </a:spcBef>
              </a:pPr>
              <a:r>
                <a:rPr lang="en-US" sz="3999">
                  <a:solidFill>
                    <a:srgbClr val="000000"/>
                  </a:solidFill>
                  <a:latin typeface="Acceleration Circle"/>
                </a:rPr>
                <a:t>•Aile içi şiddet, ihmal ve istismar, boşanma, akran zorbalığı gibi bireyleri, aileleri ya da toplumları derinden etkileyen çok çeşitli olaylar...</a:t>
              </a:r>
            </a:p>
          </p:txBody>
        </p:sp>
      </p:gr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1488066" y="700937"/>
            <a:ext cx="10743255" cy="6029570"/>
            <a:chOff x="0" y="0"/>
            <a:chExt cx="14324340" cy="8039427"/>
          </a:xfrm>
        </p:grpSpPr>
        <p:sp>
          <p:nvSpPr>
            <p:cNvPr name="TextBox 3" id="3"/>
            <p:cNvSpPr txBox="true"/>
            <p:nvPr/>
          </p:nvSpPr>
          <p:spPr>
            <a:xfrm rot="0">
              <a:off x="0" y="71967"/>
              <a:ext cx="10881993" cy="1545167"/>
            </a:xfrm>
            <a:prstGeom prst="rect">
              <a:avLst/>
            </a:prstGeom>
          </p:spPr>
          <p:txBody>
            <a:bodyPr anchor="t" rtlCol="false" tIns="0" lIns="0" bIns="0" rIns="0">
              <a:spAutoFit/>
            </a:bodyPr>
            <a:lstStyle/>
            <a:p>
              <a:pPr>
                <a:lnSpc>
                  <a:spcPts val="8800"/>
                </a:lnSpc>
              </a:pPr>
            </a:p>
          </p:txBody>
        </p:sp>
        <p:sp>
          <p:nvSpPr>
            <p:cNvPr name="TextBox 4" id="4"/>
            <p:cNvSpPr txBox="true"/>
            <p:nvPr/>
          </p:nvSpPr>
          <p:spPr>
            <a:xfrm rot="0">
              <a:off x="0" y="2252247"/>
              <a:ext cx="14324340" cy="5812580"/>
            </a:xfrm>
            <a:prstGeom prst="rect">
              <a:avLst/>
            </a:prstGeom>
          </p:spPr>
          <p:txBody>
            <a:bodyPr anchor="t" rtlCol="false" tIns="0" lIns="0" bIns="0" rIns="0">
              <a:spAutoFit/>
            </a:bodyPr>
            <a:lstStyle/>
            <a:p>
              <a:pPr>
                <a:lnSpc>
                  <a:spcPts val="6859"/>
                </a:lnSpc>
              </a:pPr>
              <a:r>
                <a:rPr lang="en-US" sz="4899">
                  <a:solidFill>
                    <a:srgbClr val="000000"/>
                  </a:solidFill>
                  <a:latin typeface="Acceleration Circle"/>
                </a:rPr>
                <a:t> </a:t>
              </a:r>
            </a:p>
            <a:p>
              <a:pPr>
                <a:lnSpc>
                  <a:spcPts val="6859"/>
                </a:lnSpc>
              </a:pPr>
              <a:r>
                <a:rPr lang="en-US" sz="4899">
                  <a:solidFill>
                    <a:srgbClr val="000000"/>
                  </a:solidFill>
                  <a:latin typeface="Acceleration Circle"/>
                </a:rPr>
                <a:t>Yaşamda başımıza birçok olumsuz olay gelebiliyor.</a:t>
              </a:r>
            </a:p>
            <a:p>
              <a:pPr>
                <a:lnSpc>
                  <a:spcPts val="6859"/>
                </a:lnSpc>
              </a:pPr>
            </a:p>
            <a:p>
              <a:pPr>
                <a:lnSpc>
                  <a:spcPts val="6859"/>
                </a:lnSpc>
              </a:pPr>
              <a:r>
                <a:rPr lang="en-US" sz="4899">
                  <a:solidFill>
                    <a:srgbClr val="000000"/>
                  </a:solidFill>
                  <a:latin typeface="Acceleration Circle"/>
                </a:rPr>
                <a:t>Bu olayları engellememiz genelde mümkün değil.</a:t>
              </a:r>
            </a:p>
            <a:p>
              <a:pPr>
                <a:lnSpc>
                  <a:spcPts val="6859"/>
                </a:lnSpc>
                <a:spcBef>
                  <a:spcPct val="0"/>
                </a:spcBef>
              </a:pPr>
            </a:p>
          </p:txBody>
        </p:sp>
      </p:grpSp>
      <p:sp>
        <p:nvSpPr>
          <p:cNvPr name="Freeform 5" id="5"/>
          <p:cNvSpPr/>
          <p:nvPr/>
        </p:nvSpPr>
        <p:spPr>
          <a:xfrm flipH="false" flipV="false" rot="-789926">
            <a:off x="11529283" y="782150"/>
            <a:ext cx="513645" cy="493100"/>
          </a:xfrm>
          <a:custGeom>
            <a:avLst/>
            <a:gdLst/>
            <a:ahLst/>
            <a:cxnLst/>
            <a:rect r="r" b="b" t="t" l="l"/>
            <a:pathLst>
              <a:path h="493100" w="513645">
                <a:moveTo>
                  <a:pt x="0" y="0"/>
                </a:moveTo>
                <a:lnTo>
                  <a:pt x="513645" y="0"/>
                </a:lnTo>
                <a:lnTo>
                  <a:pt x="513645" y="493100"/>
                </a:lnTo>
                <a:lnTo>
                  <a:pt x="0" y="493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8915872">
            <a:off x="14117791" y="6688041"/>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540450">
            <a:off x="16224780" y="3050290"/>
            <a:ext cx="294237" cy="282468"/>
          </a:xfrm>
          <a:custGeom>
            <a:avLst/>
            <a:gdLst/>
            <a:ahLst/>
            <a:cxnLst/>
            <a:rect r="r" b="b" t="t" l="l"/>
            <a:pathLst>
              <a:path h="282468" w="294237">
                <a:moveTo>
                  <a:pt x="0" y="0"/>
                </a:moveTo>
                <a:lnTo>
                  <a:pt x="294237" y="0"/>
                </a:lnTo>
                <a:lnTo>
                  <a:pt x="294237" y="282468"/>
                </a:lnTo>
                <a:lnTo>
                  <a:pt x="0" y="282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262007">
            <a:off x="-827416" y="8685343"/>
            <a:ext cx="20474267" cy="6477314"/>
          </a:xfrm>
          <a:custGeom>
            <a:avLst/>
            <a:gdLst/>
            <a:ahLst/>
            <a:cxnLst/>
            <a:rect r="r" b="b" t="t" l="l"/>
            <a:pathLst>
              <a:path h="6477314" w="20474267">
                <a:moveTo>
                  <a:pt x="0" y="0"/>
                </a:moveTo>
                <a:lnTo>
                  <a:pt x="20474267" y="0"/>
                </a:lnTo>
                <a:lnTo>
                  <a:pt x="20474267" y="6477314"/>
                </a:lnTo>
                <a:lnTo>
                  <a:pt x="0" y="64773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1234859" y="2069758"/>
            <a:ext cx="6764770" cy="6147485"/>
          </a:xfrm>
          <a:custGeom>
            <a:avLst/>
            <a:gdLst/>
            <a:ahLst/>
            <a:cxnLst/>
            <a:rect r="r" b="b" t="t" l="l"/>
            <a:pathLst>
              <a:path h="6147485" w="6764770">
                <a:moveTo>
                  <a:pt x="0" y="0"/>
                </a:moveTo>
                <a:lnTo>
                  <a:pt x="6764770" y="0"/>
                </a:lnTo>
                <a:lnTo>
                  <a:pt x="6764770" y="6147484"/>
                </a:lnTo>
                <a:lnTo>
                  <a:pt x="0" y="6147484"/>
                </a:lnTo>
                <a:lnTo>
                  <a:pt x="0" y="0"/>
                </a:lnTo>
                <a:close/>
              </a:path>
            </a:pathLst>
          </a:custGeom>
          <a:blipFill>
            <a:blip r:embed="rId6"/>
            <a:stretch>
              <a:fillRect l="0" t="0" r="0" b="0"/>
            </a:stretch>
          </a:blipFill>
        </p:spPr>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1349078" y="0"/>
            <a:ext cx="10743255" cy="8629895"/>
            <a:chOff x="0" y="0"/>
            <a:chExt cx="14324340" cy="11506527"/>
          </a:xfrm>
        </p:grpSpPr>
        <p:sp>
          <p:nvSpPr>
            <p:cNvPr name="TextBox 3" id="3"/>
            <p:cNvSpPr txBox="true"/>
            <p:nvPr/>
          </p:nvSpPr>
          <p:spPr>
            <a:xfrm rot="0">
              <a:off x="0" y="71967"/>
              <a:ext cx="10881993" cy="1545167"/>
            </a:xfrm>
            <a:prstGeom prst="rect">
              <a:avLst/>
            </a:prstGeom>
          </p:spPr>
          <p:txBody>
            <a:bodyPr anchor="t" rtlCol="false" tIns="0" lIns="0" bIns="0" rIns="0">
              <a:spAutoFit/>
            </a:bodyPr>
            <a:lstStyle/>
            <a:p>
              <a:pPr>
                <a:lnSpc>
                  <a:spcPts val="8800"/>
                </a:lnSpc>
              </a:pPr>
            </a:p>
          </p:txBody>
        </p:sp>
        <p:sp>
          <p:nvSpPr>
            <p:cNvPr name="TextBox 4" id="4"/>
            <p:cNvSpPr txBox="true"/>
            <p:nvPr/>
          </p:nvSpPr>
          <p:spPr>
            <a:xfrm rot="0">
              <a:off x="0" y="2252247"/>
              <a:ext cx="14324340" cy="9279680"/>
            </a:xfrm>
            <a:prstGeom prst="rect">
              <a:avLst/>
            </a:prstGeom>
          </p:spPr>
          <p:txBody>
            <a:bodyPr anchor="t" rtlCol="false" tIns="0" lIns="0" bIns="0" rIns="0">
              <a:spAutoFit/>
            </a:bodyPr>
            <a:lstStyle/>
            <a:p>
              <a:pPr>
                <a:lnSpc>
                  <a:spcPts val="6859"/>
                </a:lnSpc>
              </a:pPr>
              <a:r>
                <a:rPr lang="en-US" sz="4899">
                  <a:solidFill>
                    <a:srgbClr val="000000"/>
                  </a:solidFill>
                  <a:latin typeface="Acceleration Circle"/>
                </a:rPr>
                <a:t>Kimi insanlar karşılaştıkları bu zorlukları çabucak atlatıp, eski hallerine dönerken, kimileri desteğe ihtiyaç duyabiliyor.</a:t>
              </a:r>
            </a:p>
            <a:p>
              <a:pPr>
                <a:lnSpc>
                  <a:spcPts val="6859"/>
                </a:lnSpc>
              </a:pPr>
            </a:p>
            <a:p>
              <a:pPr>
                <a:lnSpc>
                  <a:spcPts val="6859"/>
                </a:lnSpc>
              </a:pPr>
              <a:r>
                <a:rPr lang="en-US" sz="4899">
                  <a:solidFill>
                    <a:srgbClr val="000000"/>
                  </a:solidFill>
                  <a:latin typeface="Acceleration Circle"/>
                </a:rPr>
                <a:t>İşte bazılarını zorlu yaşam olayları karşısında esnek hale getiren bu özelliğin adı, psikolojik sağlamlık veya duygusal dayanıklılıktır.</a:t>
              </a:r>
            </a:p>
            <a:p>
              <a:pPr>
                <a:lnSpc>
                  <a:spcPts val="6859"/>
                </a:lnSpc>
                <a:spcBef>
                  <a:spcPct val="0"/>
                </a:spcBef>
              </a:pPr>
            </a:p>
          </p:txBody>
        </p:sp>
      </p:grpSp>
      <p:sp>
        <p:nvSpPr>
          <p:cNvPr name="Freeform 5" id="5"/>
          <p:cNvSpPr/>
          <p:nvPr/>
        </p:nvSpPr>
        <p:spPr>
          <a:xfrm flipH="false" flipV="false" rot="-789926">
            <a:off x="12141738" y="2767484"/>
            <a:ext cx="513645" cy="493100"/>
          </a:xfrm>
          <a:custGeom>
            <a:avLst/>
            <a:gdLst/>
            <a:ahLst/>
            <a:cxnLst/>
            <a:rect r="r" b="b" t="t" l="l"/>
            <a:pathLst>
              <a:path h="493100" w="513645">
                <a:moveTo>
                  <a:pt x="0" y="0"/>
                </a:moveTo>
                <a:lnTo>
                  <a:pt x="513645" y="0"/>
                </a:lnTo>
                <a:lnTo>
                  <a:pt x="513645" y="493099"/>
                </a:lnTo>
                <a:lnTo>
                  <a:pt x="0" y="4930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8915872">
            <a:off x="14117791" y="6688041"/>
            <a:ext cx="424393" cy="407417"/>
          </a:xfrm>
          <a:custGeom>
            <a:avLst/>
            <a:gdLst/>
            <a:ahLst/>
            <a:cxnLst/>
            <a:rect r="r" b="b" t="t" l="l"/>
            <a:pathLst>
              <a:path h="407417" w="424393">
                <a:moveTo>
                  <a:pt x="0" y="0"/>
                </a:moveTo>
                <a:lnTo>
                  <a:pt x="424393" y="0"/>
                </a:lnTo>
                <a:lnTo>
                  <a:pt x="424393" y="407417"/>
                </a:lnTo>
                <a:lnTo>
                  <a:pt x="0" y="407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540450">
            <a:off x="16224780" y="3050290"/>
            <a:ext cx="294237" cy="282468"/>
          </a:xfrm>
          <a:custGeom>
            <a:avLst/>
            <a:gdLst/>
            <a:ahLst/>
            <a:cxnLst/>
            <a:rect r="r" b="b" t="t" l="l"/>
            <a:pathLst>
              <a:path h="282468" w="294237">
                <a:moveTo>
                  <a:pt x="0" y="0"/>
                </a:moveTo>
                <a:lnTo>
                  <a:pt x="294237" y="0"/>
                </a:lnTo>
                <a:lnTo>
                  <a:pt x="294237" y="282468"/>
                </a:lnTo>
                <a:lnTo>
                  <a:pt x="0" y="282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262007">
            <a:off x="-827416" y="8685343"/>
            <a:ext cx="20474267" cy="6477314"/>
          </a:xfrm>
          <a:custGeom>
            <a:avLst/>
            <a:gdLst/>
            <a:ahLst/>
            <a:cxnLst/>
            <a:rect r="r" b="b" t="t" l="l"/>
            <a:pathLst>
              <a:path h="6477314" w="20474267">
                <a:moveTo>
                  <a:pt x="0" y="0"/>
                </a:moveTo>
                <a:lnTo>
                  <a:pt x="20474267" y="0"/>
                </a:lnTo>
                <a:lnTo>
                  <a:pt x="20474267" y="6477314"/>
                </a:lnTo>
                <a:lnTo>
                  <a:pt x="0" y="64773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1479878" y="3584745"/>
            <a:ext cx="6164494" cy="4114800"/>
          </a:xfrm>
          <a:custGeom>
            <a:avLst/>
            <a:gdLst/>
            <a:ahLst/>
            <a:cxnLst/>
            <a:rect r="r" b="b" t="t" l="l"/>
            <a:pathLst>
              <a:path h="4114800" w="6164494">
                <a:moveTo>
                  <a:pt x="0" y="0"/>
                </a:moveTo>
                <a:lnTo>
                  <a:pt x="6164494" y="0"/>
                </a:lnTo>
                <a:lnTo>
                  <a:pt x="616449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DAF82AyOEqg</dc:identifier>
  <dcterms:modified xsi:type="dcterms:W3CDTF">2011-08-01T06:04:30Z</dcterms:modified>
  <cp:revision>1</cp:revision>
  <dc:title>psikolojik sağlamlık</dc:title>
</cp:coreProperties>
</file>